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0" r:id="rId2"/>
    <p:sldId id="259" r:id="rId3"/>
    <p:sldId id="264" r:id="rId4"/>
    <p:sldId id="261" r:id="rId5"/>
    <p:sldId id="258" r:id="rId6"/>
    <p:sldId id="262" r:id="rId7"/>
    <p:sldId id="267" r:id="rId8"/>
    <p:sldId id="268" r:id="rId9"/>
    <p:sldId id="256" r:id="rId10"/>
    <p:sldId id="263" r:id="rId11"/>
    <p:sldId id="257" r:id="rId12"/>
    <p:sldId id="266" r:id="rId13"/>
    <p:sldId id="265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DFAB4-A08F-4AAF-8B20-01B2707F0AAA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623A1-73CF-4023-8586-773CB5106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52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DFAB4-A08F-4AAF-8B20-01B2707F0AAA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623A1-73CF-4023-8586-773CB5106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66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DFAB4-A08F-4AAF-8B20-01B2707F0AAA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623A1-73CF-4023-8586-773CB5106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37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DFAB4-A08F-4AAF-8B20-01B2707F0AAA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623A1-73CF-4023-8586-773CB5106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91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DFAB4-A08F-4AAF-8B20-01B2707F0AAA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623A1-73CF-4023-8586-773CB5106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25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DFAB4-A08F-4AAF-8B20-01B2707F0AAA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623A1-73CF-4023-8586-773CB5106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17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DFAB4-A08F-4AAF-8B20-01B2707F0AAA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623A1-73CF-4023-8586-773CB5106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61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DFAB4-A08F-4AAF-8B20-01B2707F0AAA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623A1-73CF-4023-8586-773CB5106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96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DFAB4-A08F-4AAF-8B20-01B2707F0AAA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623A1-73CF-4023-8586-773CB5106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93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DFAB4-A08F-4AAF-8B20-01B2707F0AAA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623A1-73CF-4023-8586-773CB5106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42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DFAB4-A08F-4AAF-8B20-01B2707F0AAA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623A1-73CF-4023-8586-773CB5106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50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DFAB4-A08F-4AAF-8B20-01B2707F0AAA}" type="datetimeFigureOut">
              <a:rPr lang="ru-RU" smtClean="0"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623A1-73CF-4023-8586-773CB5106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033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13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microsoft.com/office/2007/relationships/hdphoto" Target="../media/hdphoto28.wdp"/><Relationship Id="rId2" Type="http://schemas.openxmlformats.org/officeDocument/2006/relationships/image" Target="../media/image34.jpg"/><Relationship Id="rId16" Type="http://schemas.microsoft.com/office/2007/relationships/hdphoto" Target="../media/hdphoto30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5.wdp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10" Type="http://schemas.microsoft.com/office/2007/relationships/hdphoto" Target="../media/hdphoto27.wdp"/><Relationship Id="rId4" Type="http://schemas.microsoft.com/office/2007/relationships/hdphoto" Target="../media/hdphoto24.wdp"/><Relationship Id="rId9" Type="http://schemas.openxmlformats.org/officeDocument/2006/relationships/image" Target="../media/image38.png"/><Relationship Id="rId14" Type="http://schemas.microsoft.com/office/2007/relationships/hdphoto" Target="../media/hdphoto2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microsoft.com/office/2007/relationships/hdphoto" Target="../media/hdphoto9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microsoft.com/office/2007/relationships/hdphoto" Target="../media/hdphoto31.wdp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gif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12" Type="http://schemas.microsoft.com/office/2007/relationships/hdphoto" Target="../media/hdphoto6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microsoft.com/office/2007/relationships/hdphoto" Target="../media/hdphoto3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5.wdp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7.wdp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5.mp3"/><Relationship Id="rId7" Type="http://schemas.microsoft.com/office/2007/relationships/hdphoto" Target="../media/hdphoto8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4" Type="http://schemas.openxmlformats.org/officeDocument/2006/relationships/audio" Target="../media/media5.mp3"/><Relationship Id="rId9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23.png"/><Relationship Id="rId18" Type="http://schemas.microsoft.com/office/2007/relationships/hdphoto" Target="../media/hdphoto17.wdp"/><Relationship Id="rId3" Type="http://schemas.openxmlformats.org/officeDocument/2006/relationships/image" Target="../media/image18.png"/><Relationship Id="rId21" Type="http://schemas.openxmlformats.org/officeDocument/2006/relationships/image" Target="../media/image27.png"/><Relationship Id="rId7" Type="http://schemas.openxmlformats.org/officeDocument/2006/relationships/image" Target="../media/image20.png"/><Relationship Id="rId12" Type="http://schemas.microsoft.com/office/2007/relationships/hdphoto" Target="../media/hdphoto14.wdp"/><Relationship Id="rId17" Type="http://schemas.openxmlformats.org/officeDocument/2006/relationships/image" Target="../media/image25.png"/><Relationship Id="rId2" Type="http://schemas.openxmlformats.org/officeDocument/2006/relationships/image" Target="../media/image17.jpg"/><Relationship Id="rId16" Type="http://schemas.microsoft.com/office/2007/relationships/hdphoto" Target="../media/hdphoto16.wdp"/><Relationship Id="rId20" Type="http://schemas.microsoft.com/office/2007/relationships/hdphoto" Target="../media/hdphoto18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10" Type="http://schemas.microsoft.com/office/2007/relationships/hdphoto" Target="../media/hdphoto13.wdp"/><Relationship Id="rId19" Type="http://schemas.openxmlformats.org/officeDocument/2006/relationships/image" Target="../media/image26.png"/><Relationship Id="rId4" Type="http://schemas.microsoft.com/office/2007/relationships/hdphoto" Target="../media/hdphoto10.wdp"/><Relationship Id="rId9" Type="http://schemas.openxmlformats.org/officeDocument/2006/relationships/image" Target="../media/image21.png"/><Relationship Id="rId14" Type="http://schemas.microsoft.com/office/2007/relationships/hdphoto" Target="../media/hdphoto15.wdp"/><Relationship Id="rId22" Type="http://schemas.microsoft.com/office/2007/relationships/hdphoto" Target="../media/hdphoto19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7" Type="http://schemas.microsoft.com/office/2007/relationships/hdphoto" Target="../media/hdphoto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21.wdp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9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0.png"/><Relationship Id="rId5" Type="http://schemas.microsoft.com/office/2007/relationships/hdphoto" Target="../media/hdphoto23.wdp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5" t="7462" r="2930" b="3807"/>
          <a:stretch>
            <a:fillRect/>
          </a:stretch>
        </p:blipFill>
        <p:spPr bwMode="auto">
          <a:xfrm>
            <a:off x="225838" y="247029"/>
            <a:ext cx="2341026" cy="188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5" t="7462" r="2930" b="3807"/>
          <a:stretch>
            <a:fillRect/>
          </a:stretch>
        </p:blipFill>
        <p:spPr bwMode="auto">
          <a:xfrm rot="16200000" flipV="1">
            <a:off x="6628127" y="4287166"/>
            <a:ext cx="2721640" cy="199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" r="2103"/>
          <a:stretch/>
        </p:blipFill>
        <p:spPr>
          <a:xfrm>
            <a:off x="2231791" y="3168394"/>
            <a:ext cx="4655956" cy="370654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685573" y="2633741"/>
            <a:ext cx="3809056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err="1">
                <a:ln w="11430">
                  <a:solidFill>
                    <a:sysClr val="windowText" lastClr="000000"/>
                  </a:solidFill>
                </a:ln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Чашева</a:t>
            </a:r>
            <a:r>
              <a:rPr lang="ru-RU" sz="2800" b="1" spc="50" dirty="0">
                <a:ln w="11430">
                  <a:solidFill>
                    <a:sysClr val="windowText" lastClr="000000"/>
                  </a:solidFill>
                </a:ln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28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Гузель </a:t>
            </a:r>
            <a:r>
              <a:rPr lang="ru-RU" sz="2800" b="1" spc="50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Халилевна</a:t>
            </a:r>
            <a:endParaRPr lang="ru-RU" sz="2800" b="1" spc="50" dirty="0">
              <a:ln w="11430">
                <a:solidFill>
                  <a:sysClr val="windowText" lastClr="000000"/>
                </a:solidFill>
              </a:ln>
              <a:solidFill>
                <a:srgbClr val="008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Рисунок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5" t="7462" r="2930" b="3807"/>
          <a:stretch>
            <a:fillRect/>
          </a:stretch>
        </p:blipFill>
        <p:spPr bwMode="auto">
          <a:xfrm flipH="1">
            <a:off x="6494629" y="247029"/>
            <a:ext cx="2341026" cy="188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364243" y="448527"/>
            <a:ext cx="6318448" cy="218521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Авторский проект</a:t>
            </a:r>
          </a:p>
          <a:p>
            <a:pPr algn="ctr"/>
            <a:r>
              <a:rPr lang="ru-RU" sz="2800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по использованию ИКТ-технологий</a:t>
            </a:r>
          </a:p>
          <a:p>
            <a:pPr algn="ctr"/>
            <a:r>
              <a:rPr lang="ru-RU" sz="2800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в образовательном процессе в ДОУ</a:t>
            </a:r>
          </a:p>
          <a:p>
            <a:pPr algn="ctr"/>
            <a:r>
              <a:rPr lang="ru-RU" sz="4400" b="1" spc="50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«…Вот и вышел человечек»</a:t>
            </a:r>
          </a:p>
        </p:txBody>
      </p:sp>
      <p:pic>
        <p:nvPicPr>
          <p:cNvPr id="15" name="Рисунок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5" t="7462" r="2930" b="3807"/>
          <a:stretch>
            <a:fillRect/>
          </a:stretch>
        </p:blipFill>
        <p:spPr bwMode="auto">
          <a:xfrm rot="5400000" flipH="1" flipV="1">
            <a:off x="-136769" y="4304047"/>
            <a:ext cx="2721640" cy="199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87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91" t="37860" r="17145" b="37463"/>
          <a:stretch/>
        </p:blipFill>
        <p:spPr>
          <a:xfrm rot="5400000">
            <a:off x="124925" y="1849705"/>
            <a:ext cx="6517886" cy="35283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1" b="97313" l="9141" r="897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824" b="9822"/>
          <a:stretch/>
        </p:blipFill>
        <p:spPr>
          <a:xfrm rot="10800000">
            <a:off x="2915815" y="2101754"/>
            <a:ext cx="1072546" cy="5186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76509" y="2724481"/>
            <a:ext cx="951156" cy="14090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333" b="81389" l="938" r="69375"/>
                    </a14:imgEffect>
                    <a14:imgEffect>
                      <a14:sharpenSoften amount="5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696" r="30298" b="17612"/>
          <a:stretch/>
        </p:blipFill>
        <p:spPr>
          <a:xfrm>
            <a:off x="2960228" y="692696"/>
            <a:ext cx="937408" cy="2994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26783" y="5738748"/>
            <a:ext cx="385159" cy="5705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84385" y="5738748"/>
            <a:ext cx="385159" cy="5705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7636" y1="37647" x2="41091" y2="43725"/>
                        <a14:foregroundMark x1="52364" y1="38431" x2="67455" y2="54706"/>
                        <a14:foregroundMark x1="50182" y1="49412" x2="50182" y2="6784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38334">
            <a:off x="2923622" y="6382807"/>
            <a:ext cx="450401" cy="4176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7636" y1="37647" x2="41091" y2="43725"/>
                        <a14:foregroundMark x1="52364" y1="38431" x2="67455" y2="54706"/>
                        <a14:foregroundMark x1="50182" y1="49412" x2="50182" y2="6784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53999">
            <a:off x="3540318" y="6382808"/>
            <a:ext cx="450401" cy="41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8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964892" y="1137910"/>
            <a:ext cx="1071144" cy="98801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211960" y="2132856"/>
            <a:ext cx="576064" cy="14401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851920" y="2282624"/>
            <a:ext cx="1368152" cy="17224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851920" y="3241629"/>
            <a:ext cx="1368152" cy="21314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 rot="585299">
            <a:off x="3479983" y="2282048"/>
            <a:ext cx="496742" cy="1430805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 rot="21036626">
            <a:off x="5094287" y="2278191"/>
            <a:ext cx="496742" cy="1430805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ручное управление 8"/>
          <p:cNvSpPr/>
          <p:nvPr/>
        </p:nvSpPr>
        <p:spPr>
          <a:xfrm>
            <a:off x="3851920" y="4005064"/>
            <a:ext cx="1368152" cy="144016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1401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898 w 10000"/>
              <a:gd name="connsiteY2" fmla="*/ 9810 h 10000"/>
              <a:gd name="connsiteX3" fmla="*/ 1401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898 w 10000"/>
              <a:gd name="connsiteY2" fmla="*/ 10000 h 10000"/>
              <a:gd name="connsiteX3" fmla="*/ 1401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898 w 10000"/>
              <a:gd name="connsiteY2" fmla="*/ 10000 h 10000"/>
              <a:gd name="connsiteX3" fmla="*/ 1201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8898" y="10000"/>
                </a:lnTo>
                <a:lnTo>
                  <a:pt x="1201" y="1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Трапеция 12"/>
          <p:cNvSpPr/>
          <p:nvPr/>
        </p:nvSpPr>
        <p:spPr>
          <a:xfrm>
            <a:off x="3923927" y="5445224"/>
            <a:ext cx="1234289" cy="360040"/>
          </a:xfrm>
          <a:prstGeom prst="trapezoid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>
            <a:endCxn id="13" idx="2"/>
          </p:cNvCxnSpPr>
          <p:nvPr/>
        </p:nvCxnSpPr>
        <p:spPr>
          <a:xfrm>
            <a:off x="4495032" y="4005064"/>
            <a:ext cx="46040" cy="1800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Хорда 16"/>
          <p:cNvSpPr/>
          <p:nvPr/>
        </p:nvSpPr>
        <p:spPr>
          <a:xfrm rot="17220342">
            <a:off x="5071831" y="3633791"/>
            <a:ext cx="602533" cy="265132"/>
          </a:xfrm>
          <a:prstGeom prst="chord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Хорда 15"/>
          <p:cNvSpPr/>
          <p:nvPr/>
        </p:nvSpPr>
        <p:spPr>
          <a:xfrm rot="4379658" flipH="1">
            <a:off x="3400158" y="3640377"/>
            <a:ext cx="602533" cy="265132"/>
          </a:xfrm>
          <a:prstGeom prst="chord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211960" y="3439492"/>
            <a:ext cx="216024" cy="42155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427984" y="3439492"/>
            <a:ext cx="216024" cy="78159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211960" y="3241629"/>
            <a:ext cx="432048" cy="21314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Хорда 20"/>
          <p:cNvSpPr/>
          <p:nvPr/>
        </p:nvSpPr>
        <p:spPr>
          <a:xfrm rot="12159785">
            <a:off x="3514059" y="2294893"/>
            <a:ext cx="1008203" cy="833961"/>
          </a:xfrm>
          <a:prstGeom prst="chord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Хорда 21"/>
          <p:cNvSpPr/>
          <p:nvPr/>
        </p:nvSpPr>
        <p:spPr>
          <a:xfrm rot="9413240" flipH="1">
            <a:off x="4522605" y="2309590"/>
            <a:ext cx="1067203" cy="815418"/>
          </a:xfrm>
          <a:prstGeom prst="chord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4067944" y="1061169"/>
            <a:ext cx="864096" cy="2880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Хорда 23"/>
          <p:cNvSpPr/>
          <p:nvPr/>
        </p:nvSpPr>
        <p:spPr>
          <a:xfrm rot="20254429" flipV="1">
            <a:off x="3877676" y="1485778"/>
            <a:ext cx="144098" cy="229017"/>
          </a:xfrm>
          <a:prstGeom prst="chor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Хорда 24"/>
          <p:cNvSpPr/>
          <p:nvPr/>
        </p:nvSpPr>
        <p:spPr>
          <a:xfrm rot="1345571" flipH="1" flipV="1">
            <a:off x="5000262" y="1485779"/>
            <a:ext cx="144098" cy="229017"/>
          </a:xfrm>
          <a:prstGeom prst="chor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Трапеция 26"/>
          <p:cNvSpPr/>
          <p:nvPr/>
        </p:nvSpPr>
        <p:spPr>
          <a:xfrm>
            <a:off x="4211960" y="1349201"/>
            <a:ext cx="576064" cy="117751"/>
          </a:xfrm>
          <a:prstGeom prst="trapezoi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4263701" y="1559911"/>
            <a:ext cx="216024" cy="1440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 flipH="1" flipV="1">
            <a:off x="4335708" y="1594921"/>
            <a:ext cx="72010" cy="7803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 flipH="1">
            <a:off x="4499099" y="1561281"/>
            <a:ext cx="216024" cy="1440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 flipH="1">
            <a:off x="4581006" y="1594921"/>
            <a:ext cx="74863" cy="7399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Хорда 39"/>
          <p:cNvSpPr/>
          <p:nvPr/>
        </p:nvSpPr>
        <p:spPr>
          <a:xfrm rot="17520151">
            <a:off x="4435494" y="1873174"/>
            <a:ext cx="160484" cy="149578"/>
          </a:xfrm>
          <a:prstGeom prst="chor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4407718" y="1703927"/>
            <a:ext cx="173288" cy="7344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957502" y="4905164"/>
            <a:ext cx="115951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89" b="100000" l="9880" r="93012">
                        <a14:foregroundMark x1="84096" y1="70588" x2="90843" y2="74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050381"/>
            <a:ext cx="5270500" cy="3670300"/>
          </a:xfrm>
          <a:prstGeom prst="rect">
            <a:avLst/>
          </a:prstGeom>
        </p:spPr>
      </p:pic>
      <p:pic>
        <p:nvPicPr>
          <p:cNvPr id="8" name="Запись речи 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3473535" y="5805264"/>
            <a:ext cx="208903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1" cap="none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</a:rPr>
              <a:t>Чашева</a:t>
            </a:r>
            <a:r>
              <a:rPr lang="ru-RU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</a:rPr>
              <a:t> </a:t>
            </a:r>
            <a:r>
              <a:rPr lang="ru-RU" sz="1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</a:rPr>
              <a:t>Гузель </a:t>
            </a:r>
            <a:r>
              <a:rPr lang="ru-RU" sz="1400" b="1" cap="none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</a:rPr>
              <a:t>Халилевна</a:t>
            </a:r>
            <a:endParaRPr lang="ru-RU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070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path" presetSubtype="0" accel="500" decel="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715 -0.26594 C -0.20434 -0.26594 -0.17726 -0.23125 -0.17726 -0.18801 C -0.17726 -0.14522 -0.20434 -0.10961 -0.23715 -0.10961 C -0.26997 -0.10961 -0.29601 -0.14522 -0.29601 -0.18801 C -0.29601 -0.23125 -0.26997 -0.26594 -0.23715 -0.26594 Z " pathEditMode="fixed" rAng="0" ptsTypes="fffff">
                                      <p:cBhvr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78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7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241 -0.11909 L -0.20956 -0.11909 L -0.20956 -0.09828 L -0.27241 -0.09828 L -0.27241 -0.11909 Z " pathEditMode="fixed" rAng="0" ptsTypes="FFFFF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2" y="10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269 -0.09504 L -0.16494 -0.09897 L -0.16355 0.14363 L -0.30835 0.14363 L -0.31269 -0.09504 Z " pathEditMode="fixed" rAng="0" ptsTypes="FFFFF">
                                      <p:cBhvr>
                                        <p:cTn id="2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8" y="117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835 0.1596 L -0.16651 0.15567 L -0.1889 0.35039 L -0.29046 0.35039 L -0.30835 0.1596 Z " pathEditMode="fixed" rAng="0" ptsTypes="FFFFF">
                                      <p:cBhvr>
                                        <p:cTn id="3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9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269 0.10778 L -0.35904 0.10778 L -0.3113 -0.09504 L -0.31269 0.10778 Z " pathEditMode="fixed" rAng="0" ptsTypes="FFFF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7" y="-10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45 -0.0969 L -0.12795 0.10499 L -0.16684 0.10707 L -0.16945 -0.0969 Z " pathEditMode="fixed" rAng="0" ptsTypes="FFFF">
                                      <p:cBhvr>
                                        <p:cTn id="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" y="10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803 0.36357 L -0.18803 0.36357 L -0.16216 0.40567 L -0.31182 0.40567 L -0.28803 0.36357 Z " pathEditMode="fixed" rAng="0" ptsTypes="FFFFF">
                                      <p:cBhvr>
                                        <p:cTn id="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2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3 0.39318 L -0.233 0.14318 " pathEditMode="fixed" rAng="0" ptsTypes="AA">
                                      <p:cBhvr>
                                        <p:cTn id="6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7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216 0.07494 L -0.31182 0.07494 L -0.31182 0.03817 L -0.16216 0.03817 L -0.16216 0.07494 Z " pathEditMode="fixed" rAng="10800000" ptsTypes="FFFFF">
                                      <p:cBhvr>
                                        <p:cTn id="6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3" y="-18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7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241 0.0384 L -0.22796 0.0384 L -0.22796 0.07517 L -0.27241 0.07517 L -0.27241 0.0384 Z " pathEditMode="fixed" rAng="0" ptsTypes="FFFFF">
                                      <p:cBhvr>
                                        <p:cTn id="7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2" y="18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7" presetClass="pat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27241 0.07402 L -0.25157 0.07402 L -0.25157 0.12374 L -0.27241 0.11981 L -0.27241 0.07402 Z " pathEditMode="fixed" rAng="0" ptsTypes="FFFFF">
                                      <p:cBhvr>
                                        <p:cTn id="8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24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7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001 0.0761 L -0.22623 0.07402 L -0.22328 0.18549 L -0.25157 0.18341 L -0.25001 0.0761 Z " pathEditMode="fixed" rAng="0" ptsTypes="FFFFF">
                                      <p:cBhvr>
                                        <p:cTn id="9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53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6 0.10593 C -0.33074 0.09899 -0.32171 0.12374 -0.31581 0.13762 C -0.30991 0.15103 -0.30904 0.17369 -0.3172 0.17948 C -0.32553 0.18526 -0.33977 0.16121 -0.34567 0.14756 C -0.35157 0.13368 -0.34689 0.11102 -0.3396 0.10593 Z " pathEditMode="fixed" rAng="0" ptsTypes="fffff">
                                      <p:cBhvr>
                                        <p:cTn id="9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" y="36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125 0.10615 C -0.12309 0.1117 -0.12361 0.12928 -0.13125 0.15125 C -0.13802 0.17183 -0.14358 0.17808 -0.15139 0.17368 C -0.15868 0.1686 -0.16788 0.15634 -0.16059 0.13483 C -0.154 0.11379 -0.13924 0.10269 -0.13125 0.10615 Z " pathEditMode="fixed" rAng="0" ptsTypes="fffff">
                                      <p:cBhvr>
                                        <p:cTn id="10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4" y="34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7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212 -0.27914 L -0.19601 -0.27914 L -0.19288 -0.2345 L -0.28368 -0.23612 L -0.28212 -0.27914 Z " pathEditMode="fixed" rAng="0" ptsTypes="FFFFF">
                                      <p:cBhvr>
                                        <p:cTn id="11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22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313 -0.20304 C -0.29827 -0.20304 -0.29427 -0.19865 -0.29427 -0.19286 C -0.29427 -0.18731 -0.29827 -0.18269 -0.30313 -0.18269 C -0.30799 -0.18269 -0.31181 -0.18731 -0.31181 -0.19286 C -0.31181 -0.19865 -0.30799 -0.20304 -0.30313 -0.20304 Z " pathEditMode="fixed" rAng="0" ptsTypes="fffff">
                                      <p:cBhvr>
                                        <p:cTn id="1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413 -0.21345 C -0.17205 -0.21345 -0.17014 -0.20651 -0.17014 -0.19795 C -0.17014 -0.1894 -0.17205 -0.18199 -0.17413 -0.18199 C -0.17639 -0.18199 -0.17795 -0.1894 -0.17795 -0.19795 C -0.17795 -0.20651 -0.17639 -0.21345 -0.17413 -0.21345 Z " pathEditMode="fixed" rAng="0" ptsTypes="fffff">
                                      <p:cBhvr>
                                        <p:cTn id="1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8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372 -0.23403 L -0.20972 -0.23403 L -0.19445 -0.21576 L -0.26823 -0.21576 L -0.25 -0.2449 L -0.26372 -0.23403 Z " pathEditMode="fixed" rAng="0" ptsTypes="FFFAFF">
                                      <p:cBhvr>
                                        <p:cTn id="1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67 -0.1931 C -0.24184 -0.1931 -0.23125 -0.19749 -0.23125 -0.18893 C -0.23125 -0.18038 -0.23577 -0.17066 -0.24063 -0.17066 C -0.24549 -0.17066 -0.25434 -0.17228 -0.25434 -0.18084 C -0.25434 -0.1894 -0.25156 -0.1931 -0.2467 -0.1931 Z " pathEditMode="fixed" rAng="0" ptsTypes="fffff">
                                      <p:cBhvr>
                                        <p:cTn id="1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9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013 -0.19241 C -0.21527 -0.19241 -0.20971 -0.18894 -0.20971 -0.18039 C -0.20971 -0.17183 -0.20642 -0.16859 -0.21128 -0.16859 C -0.21614 -0.16859 -0.22621 -0.16998 -0.22621 -0.17854 C -0.22621 -0.18709 -0.22499 -0.19241 -0.22013 -0.19241 Z " pathEditMode="fixed" rAng="0" ptsTypes="fffff">
                                      <p:cBhvr>
                                        <p:cTn id="1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1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1" presetClass="entr" presetSubtype="1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2276 -0.17044 C -0.22326 -0.17044 -0.22621 -0.1568 -0.22621 -0.15263 C -0.22621 -0.14847 -0.23524 -0.15657 -0.23958 -0.15657 C -0.24392 -0.15657 -0.24114 -0.15448 -0.24114 -0.15865 C -0.24114 -0.16281 -0.23194 -0.17044 -0.2276 -0.17044 Z " pathEditMode="fixed" rAng="0" ptsTypes="fffff">
                                      <p:cBhvr>
                                        <p:cTn id="1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" y="1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211 -0.1346 C -0.22586 -0.1346 -0.21423 -0.13783 -0.21423 -0.13066 C -0.21423 -0.12373 -0.22742 -0.11887 -0.23367 -0.11887 C -0.2401 -0.11887 -0.24114 -0.12188 -0.24114 -0.12881 C -0.24114 -0.13598 -0.23853 -0.1346 -0.23211 -0.1346 Z " pathEditMode="fixed" rAng="0" ptsTypes="fffff">
                                      <p:cBhvr>
                                        <p:cTn id="1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" y="624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46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22326 -0.17437 C -0.22308 -0.18085 -0.22117 -0.17414 -0.22326 -0.17437 C -0.22534 -0.17484 -0.24409 -0.18062 -0.24409 -0.17437 C -0.24426 -0.16836 -0.22065 -0.1746 -0.21874 -0.17437 C -0.21701 -0.17391 -0.22187 -0.17299 -0.22169 -0.17854 C -0.22152 -0.18362 -0.20971 -0.17992 -0.21128 -0.18039 C -0.21267 -0.18062 -0.22899 -0.18108 -0.22916 -0.17645 C -0.23923 -0.16744 -0.24357 -0.18571 -0.24114 -0.1864 C -0.23871 -0.18709 -0.21787 -0.1783 -0.21423 -0.18039 C -0.21301 -0.18015 -0.21874 -0.19472 -0.21874 -0.19842 C -0.21857 -0.20166 -0.23107 -0.1783 -0.23211 -0.17854 C -0.23298 -0.17877 -0.22326 -0.17137 -0.22326 -0.16859 C -0.21978 -0.16952 -0.22499 -0.17969 -0.22621 -0.17645 C -0.22725 -0.17946 -0.22742 -0.18547 -0.22916 -0.1864 C -0.22864 -0.1864 -0.23662 -0.18039 -0.23662 -0.18247 C -0.23645 -0.18409 -0.22864 -0.18409 -0.22916 -0.18432 C -0.22951 -0.18432 -0.23211 -0.18154 -0.23211 -0.18039 C -0.23211 -0.17969 -0.23228 -0.18455 -0.23211 -0.18432 C -0.23194 -0.18432 -0.22933 -0.18617 -0.22916 -0.1864 " pathEditMode="fixed" rAng="0" ptsTypes="fffffffaffffaffffff">
                                      <p:cBhvr>
                                        <p:cTn id="1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" y="-1018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8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044 -0.09898 L -0.25155 -0.071 C -0.24253 -0.05712 -0.24114 -0.03145 -0.24114 -0.00948 C -0.24114 0.0155 -0.25294 0.01457 -0.26197 0.02845 L -0.30537 0.03423 " pathEditMode="fixed" rAng="0" ptsTypes="FffFF">
                                      <p:cBhvr>
                                        <p:cTn id="175" dur="500" spd="-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" y="66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45 -0.0969 L -0.20972 -0.071 C -0.21875 -0.05712 -0.22761 -0.04324 -0.22761 -0.02127 C -0.22761 0.0037 -0.21129 0.01249 -0.20226 0.02637 L -0.16406 0.04626 " pathEditMode="fixed" rAng="0" ptsTypes="FffFF">
                                      <p:cBhvr>
                                        <p:cTn id="182" dur="500" spd="-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9" y="71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63" presetClass="pat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29601 0.29001 L -0.17795 0.29001 " pathEditMode="fixed" rAng="0" ptsTypes="AA">
                                      <p:cBhvr>
                                        <p:cTn id="18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3" grpId="0" animBg="1"/>
      <p:bldP spid="17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1"/>
          <a:stretch/>
        </p:blipFill>
        <p:spPr>
          <a:xfrm>
            <a:off x="-19050" y="-7996"/>
            <a:ext cx="9204860" cy="68659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16" t="37661" r="16019" b="37463"/>
          <a:stretch/>
        </p:blipFill>
        <p:spPr>
          <a:xfrm rot="5400000">
            <a:off x="1851312" y="1876830"/>
            <a:ext cx="6050976" cy="3096344"/>
          </a:xfrm>
          <a:prstGeom prst="rect">
            <a:avLst/>
          </a:prstGeom>
        </p:spPr>
      </p:pic>
      <p:pic>
        <p:nvPicPr>
          <p:cNvPr id="5" name="Запись речи 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0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00"/>
          <a:stretch/>
        </p:blipFill>
        <p:spPr>
          <a:xfrm>
            <a:off x="-3588" y="0"/>
            <a:ext cx="7455908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76672"/>
            <a:ext cx="1584176" cy="15841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419872" y="2239734"/>
            <a:ext cx="4610558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Спасибо </a:t>
            </a:r>
          </a:p>
          <a:p>
            <a:pPr algn="ctr"/>
            <a:r>
              <a:rPr lang="ru-RU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за </a:t>
            </a:r>
          </a:p>
          <a:p>
            <a:pPr algn="ctr"/>
            <a:r>
              <a:rPr lang="ru-RU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внимание!</a:t>
            </a:r>
            <a:endParaRPr lang="ru-RU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39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830712"/>
            <a:ext cx="2031707" cy="14056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22276">
            <a:off x="2515613" y="4091098"/>
            <a:ext cx="1313404" cy="11568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18" b="89451" l="12678" r="92299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85" t="6903" r="9137" b="8946"/>
          <a:stretch>
            <a:fillRect/>
          </a:stretch>
        </p:blipFill>
        <p:spPr bwMode="auto">
          <a:xfrm>
            <a:off x="2704597" y="476672"/>
            <a:ext cx="3977826" cy="592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2228">
            <a:off x="5994971" y="1432751"/>
            <a:ext cx="1290943" cy="12909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91" y="3753032"/>
            <a:ext cx="900733" cy="18329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52" y="5112606"/>
            <a:ext cx="2664296" cy="1496206"/>
          </a:xfrm>
          <a:prstGeom prst="rect">
            <a:avLst/>
          </a:prstGeom>
        </p:spPr>
      </p:pic>
      <p:pic>
        <p:nvPicPr>
          <p:cNvPr id="2" name="Запись речи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0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4000">
        <p14:ripple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" r="7863" b="2688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2" name="Запись речи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1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">
        <p14:rippl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791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05" b="82891" l="167" r="98167">
                        <a14:foregroundMark x1="14167" y1="50442" x2="20167" y2="72861"/>
                        <a14:foregroundMark x1="83000" y1="46903" x2="84833" y2="7433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8584" y="4077072"/>
            <a:ext cx="4702475" cy="2656898"/>
          </a:xfrm>
          <a:prstGeom prst="rect">
            <a:avLst/>
          </a:prstGeom>
        </p:spPr>
      </p:pic>
      <p:pic>
        <p:nvPicPr>
          <p:cNvPr id="2" name="Запись речи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2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">
        <p14:rippl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decel="7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7361 0.01827 L 0.7507 0.00578 " pathEditMode="relative" rAng="0" ptsTypes="AA">
                                      <p:cBhvr>
                                        <p:cTn id="8" dur="28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215" y="-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Блок-схема: задержка 67"/>
          <p:cNvSpPr/>
          <p:nvPr/>
        </p:nvSpPr>
        <p:spPr>
          <a:xfrm rot="16200000">
            <a:off x="3055007" y="1008324"/>
            <a:ext cx="3221619" cy="1893755"/>
          </a:xfrm>
          <a:prstGeom prst="flowChartDelay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427984" y="1556792"/>
            <a:ext cx="432048" cy="14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Блок-схема: задержка 1"/>
          <p:cNvSpPr/>
          <p:nvPr/>
        </p:nvSpPr>
        <p:spPr>
          <a:xfrm rot="5400000">
            <a:off x="4211960" y="764704"/>
            <a:ext cx="864096" cy="720080"/>
          </a:xfrm>
          <a:prstGeom prst="flowChartDelay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Трапеция 3"/>
          <p:cNvSpPr/>
          <p:nvPr/>
        </p:nvSpPr>
        <p:spPr>
          <a:xfrm>
            <a:off x="3563888" y="1700808"/>
            <a:ext cx="2160240" cy="4320480"/>
          </a:xfrm>
          <a:prstGeom prst="trapezoi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rot="477660" flipH="1">
            <a:off x="3414756" y="1659323"/>
            <a:ext cx="576064" cy="1944216"/>
          </a:xfrm>
          <a:prstGeom prst="rt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ый треугольник 5"/>
          <p:cNvSpPr/>
          <p:nvPr/>
        </p:nvSpPr>
        <p:spPr>
          <a:xfrm rot="21192778">
            <a:off x="5306952" y="1662647"/>
            <a:ext cx="576064" cy="1944216"/>
          </a:xfrm>
          <a:prstGeom prst="rt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>
            <a:stCxn id="5" idx="4"/>
          </p:cNvCxnSpPr>
          <p:nvPr/>
        </p:nvCxnSpPr>
        <p:spPr>
          <a:xfrm flipH="1">
            <a:off x="3059832" y="3554278"/>
            <a:ext cx="223064" cy="798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олилиния 13"/>
          <p:cNvSpPr/>
          <p:nvPr/>
        </p:nvSpPr>
        <p:spPr>
          <a:xfrm>
            <a:off x="3057099" y="3616657"/>
            <a:ext cx="777922" cy="220021"/>
          </a:xfrm>
          <a:custGeom>
            <a:avLst/>
            <a:gdLst>
              <a:gd name="connsiteX0" fmla="*/ 0 w 736979"/>
              <a:gd name="connsiteY0" fmla="*/ 0 h 220021"/>
              <a:gd name="connsiteX1" fmla="*/ 13648 w 736979"/>
              <a:gd name="connsiteY1" fmla="*/ 68239 h 220021"/>
              <a:gd name="connsiteX2" fmla="*/ 27295 w 736979"/>
              <a:gd name="connsiteY2" fmla="*/ 109182 h 220021"/>
              <a:gd name="connsiteX3" fmla="*/ 95534 w 736979"/>
              <a:gd name="connsiteY3" fmla="*/ 122830 h 220021"/>
              <a:gd name="connsiteX4" fmla="*/ 136477 w 736979"/>
              <a:gd name="connsiteY4" fmla="*/ 136477 h 220021"/>
              <a:gd name="connsiteX5" fmla="*/ 300251 w 736979"/>
              <a:gd name="connsiteY5" fmla="*/ 150125 h 220021"/>
              <a:gd name="connsiteX6" fmla="*/ 341194 w 736979"/>
              <a:gd name="connsiteY6" fmla="*/ 177421 h 220021"/>
              <a:gd name="connsiteX7" fmla="*/ 382137 w 736979"/>
              <a:gd name="connsiteY7" fmla="*/ 218364 h 220021"/>
              <a:gd name="connsiteX8" fmla="*/ 504967 w 736979"/>
              <a:gd name="connsiteY8" fmla="*/ 204716 h 220021"/>
              <a:gd name="connsiteX9" fmla="*/ 586854 w 736979"/>
              <a:gd name="connsiteY9" fmla="*/ 163773 h 220021"/>
              <a:gd name="connsiteX10" fmla="*/ 668740 w 736979"/>
              <a:gd name="connsiteY10" fmla="*/ 191068 h 220021"/>
              <a:gd name="connsiteX11" fmla="*/ 736979 w 736979"/>
              <a:gd name="connsiteY11" fmla="*/ 218364 h 220021"/>
              <a:gd name="connsiteX0" fmla="*/ 0 w 777922"/>
              <a:gd name="connsiteY0" fmla="*/ 0 h 220021"/>
              <a:gd name="connsiteX1" fmla="*/ 54591 w 777922"/>
              <a:gd name="connsiteY1" fmla="*/ 68239 h 220021"/>
              <a:gd name="connsiteX2" fmla="*/ 68238 w 777922"/>
              <a:gd name="connsiteY2" fmla="*/ 109182 h 220021"/>
              <a:gd name="connsiteX3" fmla="*/ 136477 w 777922"/>
              <a:gd name="connsiteY3" fmla="*/ 122830 h 220021"/>
              <a:gd name="connsiteX4" fmla="*/ 177420 w 777922"/>
              <a:gd name="connsiteY4" fmla="*/ 136477 h 220021"/>
              <a:gd name="connsiteX5" fmla="*/ 341194 w 777922"/>
              <a:gd name="connsiteY5" fmla="*/ 150125 h 220021"/>
              <a:gd name="connsiteX6" fmla="*/ 382137 w 777922"/>
              <a:gd name="connsiteY6" fmla="*/ 177421 h 220021"/>
              <a:gd name="connsiteX7" fmla="*/ 423080 w 777922"/>
              <a:gd name="connsiteY7" fmla="*/ 218364 h 220021"/>
              <a:gd name="connsiteX8" fmla="*/ 545910 w 777922"/>
              <a:gd name="connsiteY8" fmla="*/ 204716 h 220021"/>
              <a:gd name="connsiteX9" fmla="*/ 627797 w 777922"/>
              <a:gd name="connsiteY9" fmla="*/ 163773 h 220021"/>
              <a:gd name="connsiteX10" fmla="*/ 709683 w 777922"/>
              <a:gd name="connsiteY10" fmla="*/ 191068 h 220021"/>
              <a:gd name="connsiteX11" fmla="*/ 777922 w 777922"/>
              <a:gd name="connsiteY11" fmla="*/ 218364 h 220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77922" h="220021">
                <a:moveTo>
                  <a:pt x="0" y="0"/>
                </a:moveTo>
                <a:cubicBezTo>
                  <a:pt x="4549" y="22746"/>
                  <a:pt x="43218" y="50042"/>
                  <a:pt x="54591" y="68239"/>
                </a:cubicBezTo>
                <a:cubicBezTo>
                  <a:pt x="65964" y="86436"/>
                  <a:pt x="56268" y="101202"/>
                  <a:pt x="68238" y="109182"/>
                </a:cubicBezTo>
                <a:cubicBezTo>
                  <a:pt x="87539" y="122049"/>
                  <a:pt x="113973" y="117204"/>
                  <a:pt x="136477" y="122830"/>
                </a:cubicBezTo>
                <a:cubicBezTo>
                  <a:pt x="150433" y="126319"/>
                  <a:pt x="163160" y="134576"/>
                  <a:pt x="177420" y="136477"/>
                </a:cubicBezTo>
                <a:cubicBezTo>
                  <a:pt x="231720" y="143717"/>
                  <a:pt x="286603" y="145576"/>
                  <a:pt x="341194" y="150125"/>
                </a:cubicBezTo>
                <a:cubicBezTo>
                  <a:pt x="354842" y="159224"/>
                  <a:pt x="369536" y="166920"/>
                  <a:pt x="382137" y="177421"/>
                </a:cubicBezTo>
                <a:cubicBezTo>
                  <a:pt x="396964" y="189777"/>
                  <a:pt x="404042" y="215191"/>
                  <a:pt x="423080" y="218364"/>
                </a:cubicBezTo>
                <a:cubicBezTo>
                  <a:pt x="463715" y="225136"/>
                  <a:pt x="504967" y="209265"/>
                  <a:pt x="545910" y="204716"/>
                </a:cubicBezTo>
                <a:cubicBezTo>
                  <a:pt x="562010" y="193983"/>
                  <a:pt x="603581" y="161082"/>
                  <a:pt x="627797" y="163773"/>
                </a:cubicBezTo>
                <a:cubicBezTo>
                  <a:pt x="656393" y="166950"/>
                  <a:pt x="682388" y="181970"/>
                  <a:pt x="709683" y="191068"/>
                </a:cubicBezTo>
                <a:cubicBezTo>
                  <a:pt x="760274" y="207932"/>
                  <a:pt x="737761" y="198283"/>
                  <a:pt x="777922" y="218364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 flipH="1">
            <a:off x="5450262" y="3621009"/>
            <a:ext cx="777922" cy="220021"/>
          </a:xfrm>
          <a:custGeom>
            <a:avLst/>
            <a:gdLst>
              <a:gd name="connsiteX0" fmla="*/ 0 w 736979"/>
              <a:gd name="connsiteY0" fmla="*/ 0 h 220021"/>
              <a:gd name="connsiteX1" fmla="*/ 13648 w 736979"/>
              <a:gd name="connsiteY1" fmla="*/ 68239 h 220021"/>
              <a:gd name="connsiteX2" fmla="*/ 27295 w 736979"/>
              <a:gd name="connsiteY2" fmla="*/ 109182 h 220021"/>
              <a:gd name="connsiteX3" fmla="*/ 95534 w 736979"/>
              <a:gd name="connsiteY3" fmla="*/ 122830 h 220021"/>
              <a:gd name="connsiteX4" fmla="*/ 136477 w 736979"/>
              <a:gd name="connsiteY4" fmla="*/ 136477 h 220021"/>
              <a:gd name="connsiteX5" fmla="*/ 300251 w 736979"/>
              <a:gd name="connsiteY5" fmla="*/ 150125 h 220021"/>
              <a:gd name="connsiteX6" fmla="*/ 341194 w 736979"/>
              <a:gd name="connsiteY6" fmla="*/ 177421 h 220021"/>
              <a:gd name="connsiteX7" fmla="*/ 382137 w 736979"/>
              <a:gd name="connsiteY7" fmla="*/ 218364 h 220021"/>
              <a:gd name="connsiteX8" fmla="*/ 504967 w 736979"/>
              <a:gd name="connsiteY8" fmla="*/ 204716 h 220021"/>
              <a:gd name="connsiteX9" fmla="*/ 586854 w 736979"/>
              <a:gd name="connsiteY9" fmla="*/ 163773 h 220021"/>
              <a:gd name="connsiteX10" fmla="*/ 668740 w 736979"/>
              <a:gd name="connsiteY10" fmla="*/ 191068 h 220021"/>
              <a:gd name="connsiteX11" fmla="*/ 736979 w 736979"/>
              <a:gd name="connsiteY11" fmla="*/ 218364 h 220021"/>
              <a:gd name="connsiteX0" fmla="*/ 0 w 777922"/>
              <a:gd name="connsiteY0" fmla="*/ 0 h 220021"/>
              <a:gd name="connsiteX1" fmla="*/ 54591 w 777922"/>
              <a:gd name="connsiteY1" fmla="*/ 68239 h 220021"/>
              <a:gd name="connsiteX2" fmla="*/ 68238 w 777922"/>
              <a:gd name="connsiteY2" fmla="*/ 109182 h 220021"/>
              <a:gd name="connsiteX3" fmla="*/ 136477 w 777922"/>
              <a:gd name="connsiteY3" fmla="*/ 122830 h 220021"/>
              <a:gd name="connsiteX4" fmla="*/ 177420 w 777922"/>
              <a:gd name="connsiteY4" fmla="*/ 136477 h 220021"/>
              <a:gd name="connsiteX5" fmla="*/ 341194 w 777922"/>
              <a:gd name="connsiteY5" fmla="*/ 150125 h 220021"/>
              <a:gd name="connsiteX6" fmla="*/ 382137 w 777922"/>
              <a:gd name="connsiteY6" fmla="*/ 177421 h 220021"/>
              <a:gd name="connsiteX7" fmla="*/ 423080 w 777922"/>
              <a:gd name="connsiteY7" fmla="*/ 218364 h 220021"/>
              <a:gd name="connsiteX8" fmla="*/ 545910 w 777922"/>
              <a:gd name="connsiteY8" fmla="*/ 204716 h 220021"/>
              <a:gd name="connsiteX9" fmla="*/ 627797 w 777922"/>
              <a:gd name="connsiteY9" fmla="*/ 163773 h 220021"/>
              <a:gd name="connsiteX10" fmla="*/ 709683 w 777922"/>
              <a:gd name="connsiteY10" fmla="*/ 191068 h 220021"/>
              <a:gd name="connsiteX11" fmla="*/ 777922 w 777922"/>
              <a:gd name="connsiteY11" fmla="*/ 218364 h 220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77922" h="220021">
                <a:moveTo>
                  <a:pt x="0" y="0"/>
                </a:moveTo>
                <a:cubicBezTo>
                  <a:pt x="4549" y="22746"/>
                  <a:pt x="43218" y="50042"/>
                  <a:pt x="54591" y="68239"/>
                </a:cubicBezTo>
                <a:cubicBezTo>
                  <a:pt x="65964" y="86436"/>
                  <a:pt x="56268" y="101202"/>
                  <a:pt x="68238" y="109182"/>
                </a:cubicBezTo>
                <a:cubicBezTo>
                  <a:pt x="87539" y="122049"/>
                  <a:pt x="113973" y="117204"/>
                  <a:pt x="136477" y="122830"/>
                </a:cubicBezTo>
                <a:cubicBezTo>
                  <a:pt x="150433" y="126319"/>
                  <a:pt x="163160" y="134576"/>
                  <a:pt x="177420" y="136477"/>
                </a:cubicBezTo>
                <a:cubicBezTo>
                  <a:pt x="231720" y="143717"/>
                  <a:pt x="286603" y="145576"/>
                  <a:pt x="341194" y="150125"/>
                </a:cubicBezTo>
                <a:cubicBezTo>
                  <a:pt x="354842" y="159224"/>
                  <a:pt x="369536" y="166920"/>
                  <a:pt x="382137" y="177421"/>
                </a:cubicBezTo>
                <a:cubicBezTo>
                  <a:pt x="396964" y="189777"/>
                  <a:pt x="404042" y="215191"/>
                  <a:pt x="423080" y="218364"/>
                </a:cubicBezTo>
                <a:cubicBezTo>
                  <a:pt x="463715" y="225136"/>
                  <a:pt x="504967" y="209265"/>
                  <a:pt x="545910" y="204716"/>
                </a:cubicBezTo>
                <a:cubicBezTo>
                  <a:pt x="562010" y="193983"/>
                  <a:pt x="603581" y="161082"/>
                  <a:pt x="627797" y="163773"/>
                </a:cubicBezTo>
                <a:cubicBezTo>
                  <a:pt x="656393" y="166950"/>
                  <a:pt x="682388" y="181970"/>
                  <a:pt x="709683" y="191068"/>
                </a:cubicBezTo>
                <a:cubicBezTo>
                  <a:pt x="760274" y="207932"/>
                  <a:pt x="737761" y="198283"/>
                  <a:pt x="777922" y="218364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/>
          <p:cNvCxnSpPr>
            <a:stCxn id="6" idx="4"/>
          </p:cNvCxnSpPr>
          <p:nvPr/>
        </p:nvCxnSpPr>
        <p:spPr>
          <a:xfrm>
            <a:off x="5995881" y="3566011"/>
            <a:ext cx="232303" cy="680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3282896" y="6021288"/>
            <a:ext cx="280992" cy="288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5714889" y="6029672"/>
            <a:ext cx="280992" cy="288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олилиния 23"/>
          <p:cNvSpPr/>
          <p:nvPr/>
        </p:nvSpPr>
        <p:spPr>
          <a:xfrm>
            <a:off x="3289110" y="6317651"/>
            <a:ext cx="2730128" cy="137740"/>
          </a:xfrm>
          <a:custGeom>
            <a:avLst/>
            <a:gdLst>
              <a:gd name="connsiteX0" fmla="*/ 0 w 2730128"/>
              <a:gd name="connsiteY0" fmla="*/ 1262 h 137740"/>
              <a:gd name="connsiteX1" fmla="*/ 68239 w 2730128"/>
              <a:gd name="connsiteY1" fmla="*/ 42206 h 137740"/>
              <a:gd name="connsiteX2" fmla="*/ 109183 w 2730128"/>
              <a:gd name="connsiteY2" fmla="*/ 69501 h 137740"/>
              <a:gd name="connsiteX3" fmla="*/ 218365 w 2730128"/>
              <a:gd name="connsiteY3" fmla="*/ 96797 h 137740"/>
              <a:gd name="connsiteX4" fmla="*/ 286603 w 2730128"/>
              <a:gd name="connsiteY4" fmla="*/ 42206 h 137740"/>
              <a:gd name="connsiteX5" fmla="*/ 327547 w 2730128"/>
              <a:gd name="connsiteY5" fmla="*/ 28558 h 137740"/>
              <a:gd name="connsiteX6" fmla="*/ 368490 w 2730128"/>
              <a:gd name="connsiteY6" fmla="*/ 1262 h 137740"/>
              <a:gd name="connsiteX7" fmla="*/ 518615 w 2730128"/>
              <a:gd name="connsiteY7" fmla="*/ 69501 h 137740"/>
              <a:gd name="connsiteX8" fmla="*/ 559559 w 2730128"/>
              <a:gd name="connsiteY8" fmla="*/ 83149 h 137740"/>
              <a:gd name="connsiteX9" fmla="*/ 696036 w 2730128"/>
              <a:gd name="connsiteY9" fmla="*/ 69501 h 137740"/>
              <a:gd name="connsiteX10" fmla="*/ 736980 w 2730128"/>
              <a:gd name="connsiteY10" fmla="*/ 42206 h 137740"/>
              <a:gd name="connsiteX11" fmla="*/ 777923 w 2730128"/>
              <a:gd name="connsiteY11" fmla="*/ 28558 h 137740"/>
              <a:gd name="connsiteX12" fmla="*/ 941696 w 2730128"/>
              <a:gd name="connsiteY12" fmla="*/ 42206 h 137740"/>
              <a:gd name="connsiteX13" fmla="*/ 982639 w 2730128"/>
              <a:gd name="connsiteY13" fmla="*/ 69501 h 137740"/>
              <a:gd name="connsiteX14" fmla="*/ 1064526 w 2730128"/>
              <a:gd name="connsiteY14" fmla="*/ 83149 h 137740"/>
              <a:gd name="connsiteX15" fmla="*/ 1187356 w 2730128"/>
              <a:gd name="connsiteY15" fmla="*/ 69501 h 137740"/>
              <a:gd name="connsiteX16" fmla="*/ 1269242 w 2730128"/>
              <a:gd name="connsiteY16" fmla="*/ 42206 h 137740"/>
              <a:gd name="connsiteX17" fmla="*/ 1405720 w 2730128"/>
              <a:gd name="connsiteY17" fmla="*/ 55853 h 137740"/>
              <a:gd name="connsiteX18" fmla="*/ 1446663 w 2730128"/>
              <a:gd name="connsiteY18" fmla="*/ 83149 h 137740"/>
              <a:gd name="connsiteX19" fmla="*/ 1528550 w 2730128"/>
              <a:gd name="connsiteY19" fmla="*/ 110445 h 137740"/>
              <a:gd name="connsiteX20" fmla="*/ 1651380 w 2730128"/>
              <a:gd name="connsiteY20" fmla="*/ 83149 h 137740"/>
              <a:gd name="connsiteX21" fmla="*/ 1801505 w 2730128"/>
              <a:gd name="connsiteY21" fmla="*/ 42206 h 137740"/>
              <a:gd name="connsiteX22" fmla="*/ 1937983 w 2730128"/>
              <a:gd name="connsiteY22" fmla="*/ 69501 h 137740"/>
              <a:gd name="connsiteX23" fmla="*/ 1978926 w 2730128"/>
              <a:gd name="connsiteY23" fmla="*/ 96797 h 137740"/>
              <a:gd name="connsiteX24" fmla="*/ 2019869 w 2730128"/>
              <a:gd name="connsiteY24" fmla="*/ 137740 h 137740"/>
              <a:gd name="connsiteX25" fmla="*/ 2156347 w 2730128"/>
              <a:gd name="connsiteY25" fmla="*/ 124092 h 137740"/>
              <a:gd name="connsiteX26" fmla="*/ 2238233 w 2730128"/>
              <a:gd name="connsiteY26" fmla="*/ 96797 h 137740"/>
              <a:gd name="connsiteX27" fmla="*/ 2265529 w 2730128"/>
              <a:gd name="connsiteY27" fmla="*/ 55853 h 137740"/>
              <a:gd name="connsiteX28" fmla="*/ 2470245 w 2730128"/>
              <a:gd name="connsiteY28" fmla="*/ 83149 h 137740"/>
              <a:gd name="connsiteX29" fmla="*/ 2511189 w 2730128"/>
              <a:gd name="connsiteY29" fmla="*/ 110445 h 137740"/>
              <a:gd name="connsiteX30" fmla="*/ 2661314 w 2730128"/>
              <a:gd name="connsiteY30" fmla="*/ 83149 h 137740"/>
              <a:gd name="connsiteX31" fmla="*/ 2688609 w 2730128"/>
              <a:gd name="connsiteY31" fmla="*/ 42206 h 137740"/>
              <a:gd name="connsiteX32" fmla="*/ 2729553 w 2730128"/>
              <a:gd name="connsiteY32" fmla="*/ 1262 h 13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730128" h="137740">
                <a:moveTo>
                  <a:pt x="0" y="1262"/>
                </a:moveTo>
                <a:cubicBezTo>
                  <a:pt x="22746" y="14910"/>
                  <a:pt x="45744" y="28147"/>
                  <a:pt x="68239" y="42206"/>
                </a:cubicBezTo>
                <a:cubicBezTo>
                  <a:pt x="82148" y="50899"/>
                  <a:pt x="94512" y="62166"/>
                  <a:pt x="109183" y="69501"/>
                </a:cubicBezTo>
                <a:cubicBezTo>
                  <a:pt x="137162" y="83491"/>
                  <a:pt x="192407" y="91605"/>
                  <a:pt x="218365" y="96797"/>
                </a:cubicBezTo>
                <a:cubicBezTo>
                  <a:pt x="321279" y="62492"/>
                  <a:pt x="198413" y="112758"/>
                  <a:pt x="286603" y="42206"/>
                </a:cubicBezTo>
                <a:cubicBezTo>
                  <a:pt x="297837" y="33219"/>
                  <a:pt x="313899" y="33107"/>
                  <a:pt x="327547" y="28558"/>
                </a:cubicBezTo>
                <a:cubicBezTo>
                  <a:pt x="341195" y="19459"/>
                  <a:pt x="352214" y="3297"/>
                  <a:pt x="368490" y="1262"/>
                </a:cubicBezTo>
                <a:cubicBezTo>
                  <a:pt x="449736" y="-8894"/>
                  <a:pt x="444526" y="44805"/>
                  <a:pt x="518615" y="69501"/>
                </a:cubicBezTo>
                <a:lnTo>
                  <a:pt x="559559" y="83149"/>
                </a:lnTo>
                <a:cubicBezTo>
                  <a:pt x="605051" y="78600"/>
                  <a:pt x="651488" y="79781"/>
                  <a:pt x="696036" y="69501"/>
                </a:cubicBezTo>
                <a:cubicBezTo>
                  <a:pt x="712019" y="65813"/>
                  <a:pt x="722309" y="49541"/>
                  <a:pt x="736980" y="42206"/>
                </a:cubicBezTo>
                <a:cubicBezTo>
                  <a:pt x="749847" y="35772"/>
                  <a:pt x="764275" y="33107"/>
                  <a:pt x="777923" y="28558"/>
                </a:cubicBezTo>
                <a:cubicBezTo>
                  <a:pt x="832514" y="33107"/>
                  <a:pt x="887980" y="31463"/>
                  <a:pt x="941696" y="42206"/>
                </a:cubicBezTo>
                <a:cubicBezTo>
                  <a:pt x="957780" y="45423"/>
                  <a:pt x="967078" y="64314"/>
                  <a:pt x="982639" y="69501"/>
                </a:cubicBezTo>
                <a:cubicBezTo>
                  <a:pt x="1008891" y="78252"/>
                  <a:pt x="1037230" y="78600"/>
                  <a:pt x="1064526" y="83149"/>
                </a:cubicBezTo>
                <a:cubicBezTo>
                  <a:pt x="1105469" y="78600"/>
                  <a:pt x="1146961" y="77580"/>
                  <a:pt x="1187356" y="69501"/>
                </a:cubicBezTo>
                <a:cubicBezTo>
                  <a:pt x="1215569" y="63858"/>
                  <a:pt x="1269242" y="42206"/>
                  <a:pt x="1269242" y="42206"/>
                </a:cubicBezTo>
                <a:cubicBezTo>
                  <a:pt x="1314735" y="46755"/>
                  <a:pt x="1361171" y="45573"/>
                  <a:pt x="1405720" y="55853"/>
                </a:cubicBezTo>
                <a:cubicBezTo>
                  <a:pt x="1421703" y="59541"/>
                  <a:pt x="1431674" y="76487"/>
                  <a:pt x="1446663" y="83149"/>
                </a:cubicBezTo>
                <a:cubicBezTo>
                  <a:pt x="1472955" y="94835"/>
                  <a:pt x="1528550" y="110445"/>
                  <a:pt x="1528550" y="110445"/>
                </a:cubicBezTo>
                <a:cubicBezTo>
                  <a:pt x="1698480" y="82123"/>
                  <a:pt x="1545789" y="111947"/>
                  <a:pt x="1651380" y="83149"/>
                </a:cubicBezTo>
                <a:cubicBezTo>
                  <a:pt x="1820708" y="36968"/>
                  <a:pt x="1707260" y="73619"/>
                  <a:pt x="1801505" y="42206"/>
                </a:cubicBezTo>
                <a:cubicBezTo>
                  <a:pt x="1836713" y="47235"/>
                  <a:pt x="1899870" y="50444"/>
                  <a:pt x="1937983" y="69501"/>
                </a:cubicBezTo>
                <a:cubicBezTo>
                  <a:pt x="1952654" y="76837"/>
                  <a:pt x="1966325" y="86296"/>
                  <a:pt x="1978926" y="96797"/>
                </a:cubicBezTo>
                <a:cubicBezTo>
                  <a:pt x="1993753" y="109153"/>
                  <a:pt x="2006221" y="124092"/>
                  <a:pt x="2019869" y="137740"/>
                </a:cubicBezTo>
                <a:cubicBezTo>
                  <a:pt x="2065362" y="133191"/>
                  <a:pt x="2111410" y="132518"/>
                  <a:pt x="2156347" y="124092"/>
                </a:cubicBezTo>
                <a:cubicBezTo>
                  <a:pt x="2184626" y="118790"/>
                  <a:pt x="2238233" y="96797"/>
                  <a:pt x="2238233" y="96797"/>
                </a:cubicBezTo>
                <a:cubicBezTo>
                  <a:pt x="2247332" y="83149"/>
                  <a:pt x="2249349" y="58550"/>
                  <a:pt x="2265529" y="55853"/>
                </a:cubicBezTo>
                <a:cubicBezTo>
                  <a:pt x="2309045" y="48600"/>
                  <a:pt x="2416052" y="72310"/>
                  <a:pt x="2470245" y="83149"/>
                </a:cubicBezTo>
                <a:cubicBezTo>
                  <a:pt x="2483893" y="92248"/>
                  <a:pt x="2494854" y="108960"/>
                  <a:pt x="2511189" y="110445"/>
                </a:cubicBezTo>
                <a:cubicBezTo>
                  <a:pt x="2571815" y="115957"/>
                  <a:pt x="2610220" y="100181"/>
                  <a:pt x="2661314" y="83149"/>
                </a:cubicBezTo>
                <a:cubicBezTo>
                  <a:pt x="2670412" y="69501"/>
                  <a:pt x="2675801" y="52452"/>
                  <a:pt x="2688609" y="42206"/>
                </a:cubicBezTo>
                <a:cubicBezTo>
                  <a:pt x="2738185" y="2546"/>
                  <a:pt x="2729553" y="57576"/>
                  <a:pt x="2729553" y="126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4499992" y="1717609"/>
            <a:ext cx="0" cy="26642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3743546" y="4381905"/>
            <a:ext cx="758270" cy="9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V="1">
            <a:off x="4790061" y="4382879"/>
            <a:ext cx="758270" cy="9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4790061" y="1700808"/>
            <a:ext cx="0" cy="26642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4427984" y="1719557"/>
            <a:ext cx="0" cy="25735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4860032" y="1635419"/>
            <a:ext cx="0" cy="26576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3743546" y="4290396"/>
            <a:ext cx="6839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4854994" y="4289422"/>
            <a:ext cx="657234" cy="9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Дуга 69"/>
          <p:cNvSpPr/>
          <p:nvPr/>
        </p:nvSpPr>
        <p:spPr>
          <a:xfrm rot="7942312">
            <a:off x="3982545" y="239035"/>
            <a:ext cx="1237151" cy="1336932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Дуга 71"/>
          <p:cNvSpPr/>
          <p:nvPr/>
        </p:nvSpPr>
        <p:spPr>
          <a:xfrm>
            <a:off x="4386942" y="1530444"/>
            <a:ext cx="936104" cy="404773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Дуга 72"/>
          <p:cNvSpPr/>
          <p:nvPr/>
        </p:nvSpPr>
        <p:spPr>
          <a:xfrm flipH="1">
            <a:off x="3950840" y="1546707"/>
            <a:ext cx="936104" cy="404773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Овал 75"/>
          <p:cNvSpPr/>
          <p:nvPr/>
        </p:nvSpPr>
        <p:spPr>
          <a:xfrm>
            <a:off x="4501816" y="1556792"/>
            <a:ext cx="288245" cy="1440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Блок-схема: решение 76"/>
          <p:cNvSpPr/>
          <p:nvPr/>
        </p:nvSpPr>
        <p:spPr>
          <a:xfrm>
            <a:off x="4504758" y="1719593"/>
            <a:ext cx="144016" cy="455136"/>
          </a:xfrm>
          <a:prstGeom prst="flowChartDecisi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Блок-схема: решение 77"/>
          <p:cNvSpPr/>
          <p:nvPr/>
        </p:nvSpPr>
        <p:spPr>
          <a:xfrm>
            <a:off x="4627932" y="1721747"/>
            <a:ext cx="144016" cy="455136"/>
          </a:xfrm>
          <a:prstGeom prst="flowChartDecisi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0" name="Прямая соединительная линия 79"/>
          <p:cNvCxnSpPr/>
          <p:nvPr/>
        </p:nvCxnSpPr>
        <p:spPr>
          <a:xfrm>
            <a:off x="4283968" y="907501"/>
            <a:ext cx="7200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Рисунок 8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42" l="0" r="100000">
                        <a14:foregroundMark x1="27673" y1="36268" x2="27673" y2="12998"/>
                        <a14:foregroundMark x1="72537" y1="10901" x2="84277" y2="36268"/>
                        <a14:foregroundMark x1="53040" y1="12998" x2="72537" y2="14885"/>
                        <a14:foregroundMark x1="31656" y1="10901" x2="45283" y2="14885"/>
                        <a14:foregroundMark x1="47170" y1="32495" x2="51153" y2="771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07" y="954650"/>
            <a:ext cx="665142" cy="575794"/>
          </a:xfrm>
          <a:prstGeom prst="rect">
            <a:avLst/>
          </a:prstGeom>
        </p:spPr>
      </p:pic>
      <p:sp>
        <p:nvSpPr>
          <p:cNvPr id="82" name="Дуга 81"/>
          <p:cNvSpPr/>
          <p:nvPr/>
        </p:nvSpPr>
        <p:spPr>
          <a:xfrm rot="3653305">
            <a:off x="5166377" y="3660505"/>
            <a:ext cx="445916" cy="528426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Дуга 82"/>
          <p:cNvSpPr/>
          <p:nvPr/>
        </p:nvSpPr>
        <p:spPr>
          <a:xfrm rot="14193293">
            <a:off x="3570295" y="3833980"/>
            <a:ext cx="445916" cy="288315"/>
          </a:xfrm>
          <a:prstGeom prst="arc">
            <a:avLst>
              <a:gd name="adj1" fmla="val 12489535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5" name="Рисунок 8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9" b="100000" l="9880" r="92771">
                        <a14:foregroundMark x1="84096" y1="69204" x2="91084" y2="75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466" y="3006326"/>
            <a:ext cx="5270500" cy="3670300"/>
          </a:xfrm>
          <a:prstGeom prst="rect">
            <a:avLst/>
          </a:prstGeom>
        </p:spPr>
      </p:pic>
      <p:pic>
        <p:nvPicPr>
          <p:cNvPr id="7" name="Запись речи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8" name="Kuraj._TATARSTAN_-_rodina_kuraya._-_Kuraj_-_tatarskij_nacionalnyj_duhovoj_muzykalnyj_instrument_(xMusic.me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626910" y="6452401"/>
            <a:ext cx="207781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1" cap="none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</a:rPr>
              <a:t>Чашева</a:t>
            </a:r>
            <a:r>
              <a:rPr lang="ru-RU" sz="1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</a:rPr>
              <a:t> Гузель </a:t>
            </a:r>
            <a:r>
              <a:rPr lang="ru-RU" sz="1400" b="1" cap="none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</a:rPr>
              <a:t>Халилевна</a:t>
            </a:r>
            <a:endParaRPr lang="ru-RU" sz="1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628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0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22 -0.46715 L -0.19792 -0.46669 L -0.20434 -0.3462 L -0.2382 -0.31567 L -0.27986 -0.34551 L -0.28594 -0.46877 L -0.24722 -0.46715 Z " pathEditMode="fixed" rAng="0" ptsTypes="FFFFFFF">
                                      <p:cBhvr>
                                        <p:cTn id="14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74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301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7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372 -0.32122 L -0.22518 -0.32122 L -0.22518 -0.29301 L -0.26372 -0.29301 L -0.26372 -0.32122 Z " pathEditMode="fixed" rAng="0" ptsTypes="FFFFF">
                                      <p:cBhvr>
                                        <p:cTn id="2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14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801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382 -0.29972 L -0.16806 -0.30018 L -0.12986 0.31869 L -0.35035 0.31869 L -0.30382 -0.29972 Z " pathEditMode="fixed" rAng="0" ptsTypes="FFFFF">
                                      <p:cBhvr>
                                        <p:cTn id="2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72" y="308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801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087 -0.29185 L -0.32622 -0.05134 L -0.38733 -0.05527 L -0.30087 -0.29185 Z " pathEditMode="fixed" rAng="0" ptsTypes="FFFF">
                                      <p:cBhvr>
                                        <p:cTn id="32" dur="1000" spd="-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23" y="120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801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101 -0.29972 L -0.09045 -0.07516 L -0.15608 -0.06706 L -0.17101 -0.29972 Z " pathEditMode="fixed" rAng="0" ptsTypes="FFFF">
                                      <p:cBhvr>
                                        <p:cTn id="3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" y="116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801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219 -0.04856 L -0.41337 -0.03792 " pathEditMode="fixed" rAng="0" ptsTypes="AA">
                                      <p:cBhvr>
                                        <p:cTn id="4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301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337 -0.03793 C -0.41389 -0.0333 -0.41406 -0.02567 -0.40851 -0.02382 C -0.40069 -0.02058 -0.39479 -0.04278 -0.38559 -0.03885 C -0.37708 -0.03538 -0.38611 -0.01757 -0.3776 -0.01411 C -0.36944 -0.01064 -0.37066 -0.02682 -0.36146 -0.02312 C -0.35347 -0.01966 -0.3599 -0.01202 -0.35278 -0.00994 C -0.34601 -0.00647 -0.3474 -0.01549 -0.34149 -0.01249 C -0.33785 -0.01087 -0.33819 -0.00879 -0.33802 -0.00694 " pathEditMode="fixed" rAng="1036627" ptsTypes="ffffffff">
                                      <p:cBhvr>
                                        <p:cTn id="5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7" y="15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801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27 -0.06937 L -0.06684 -0.03792 " pathEditMode="fixed" rAng="0" ptsTypes="AA">
                                      <p:cBhvr>
                                        <p:cTn id="5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15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301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774 -0.01063 C -0.14549 0.00139 -0.14219 0.0044 -0.13542 0.00162 C -0.12656 -0.00046 -0.14601 -0.01225 -0.13542 -0.0148 C -0.13073 -0.01826 -0.12396 -0.01641 -0.12327 -0.01271 C -0.12222 -0.01063 -0.13108 -0.00254 -0.12934 -0.00231 C -0.12448 0.00371 -0.11702 -0.00716 -0.1125 -0.01063 C -0.10799 -0.0141 -0.10452 -0.02382 -0.10174 -0.02289 C -0.09601 -0.02266 -0.09809 -0.00925 -0.09549 -0.00439 C -0.09236 -0.00369 -0.08629 -0.0178 -0.08316 -0.01873 C -0.07535 -0.02081 -0.0842 -0.00832 -0.07708 -0.01063 C -0.07257 -0.01156 -0.0658 -0.03075 -0.06476 -0.02705 " pathEditMode="fixed" rAng="0" ptsTypes="fffafafafff">
                                      <p:cBhvr>
                                        <p:cTn id="62" dur="500" spd="-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9" y="-2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801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243 0.31869 L -0.38976 0.35523 " pathEditMode="fixed" rAng="0" ptsTypes="AA">
                                      <p:cBhvr>
                                        <p:cTn id="6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18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301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986 0.31869 L -0.09636 0.36564 " pathEditMode="fixed" rAng="0" ptsTypes="AA">
                                      <p:cBhvr>
                                        <p:cTn id="7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2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801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8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976 0.35523 L -0.37118 0.37119 L -0.35365 0.35523 L -0.33507 0.37119 L -0.31632 0.35523 L -0.29896 0.37119 L -0.28038 0.35523 L -0.26268 0.37119 L -0.2441 0.35523 L -0.22552 0.37119 L -0.20781 0.35523 L -0.18924 0.37119 L -0.17188 0.35523 L -0.15313 0.37119 L -0.13455 0.35523 L -0.11702 0.37119 L -0.09827 0.35523 " pathEditMode="fixed" rAng="0" ptsTypes="FFFFFFFFFFFFFFFFF">
                                      <p:cBhvr>
                                        <p:cTn id="8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66" y="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301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371 -0.32122 L -0.26371 0.07748 " pathEditMode="fixed" rAng="0" ptsTypes="AA">
                                      <p:cBhvr>
                                        <p:cTn id="8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801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674 0.07748 L -0.26372 0.07748 " pathEditMode="fixed" rAng="0" ptsTypes="AA">
                                      <p:cBhvr>
                                        <p:cTn id="9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301"/>
                            </p:stCondLst>
                            <p:childTnLst>
                              <p:par>
                                <p:cTn id="9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371 -0.32122 L -0.26371 0.04603 " pathEditMode="fixed" rAng="0" ptsTypes="AA">
                                      <p:cBhvr>
                                        <p:cTn id="9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801"/>
                            </p:stCondLst>
                            <p:childTnLst>
                              <p:par>
                                <p:cTn id="1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455 0.06684 L -0.26024 0.0673 " pathEditMode="fixed" rAng="0" ptsTypes="AA">
                                      <p:cBhvr>
                                        <p:cTn id="10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5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3301"/>
                            </p:stCondLst>
                            <p:childTnLst>
                              <p:par>
                                <p:cTn id="10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851 -0.18478 L -0.20851 0.06522 " pathEditMode="fixed" rAng="0" ptsTypes="AA">
                                      <p:cBhvr>
                                        <p:cTn id="11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3801"/>
                            </p:stCondLst>
                            <p:childTnLst>
                              <p:par>
                                <p:cTn id="1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7 -0.18478 L -0.2007 0.06522 " pathEditMode="fixed" rAng="0" ptsTypes="AA">
                                      <p:cBhvr>
                                        <p:cTn id="11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4301"/>
                            </p:stCondLst>
                            <p:childTnLst>
                              <p:par>
                                <p:cTn id="1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851 0.06522 L -0.14566 0.06684 " pathEditMode="fixed" rAng="0" ptsTypes="AA">
                                      <p:cBhvr>
                                        <p:cTn id="12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2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801"/>
                            </p:stCondLst>
                            <p:childTnLst>
                              <p:par>
                                <p:cTn id="1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851 0.06522 L -0.14566 0.05643 " pathEditMode="fixed" rAng="0" ptsTypes="AA">
                                      <p:cBhvr>
                                        <p:cTn id="1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2" y="-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301"/>
                            </p:stCondLst>
                            <p:childTnLst>
                              <p:par>
                                <p:cTn id="1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243 -0.00439 L -0.35087 0.01596 C -0.35261 0.02036 -0.34792 0.02753 -0.34618 0.03238 C -0.34393 0.0377 -0.34306 0.03863 -0.34011 0.04071 L -0.3309 0.05088 " pathEditMode="fixed" rAng="0" ptsTypes="FffFF">
                                      <p:cBhvr>
                                        <p:cTn id="13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27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5801"/>
                            </p:stCondLst>
                            <p:childTnLst>
                              <p:par>
                                <p:cTn id="1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8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465 -0.00231 L -0.12778 0.01804 C -0.12587 0.02336 -0.12431 0.02059 -0.12622 0.02637 C -0.12622 0.02429 -0.13021 0.04186 -0.13403 0.04464 L -0.14618 0.04464 " pathEditMode="fixed" rAng="0" ptsTypes="FffFF">
                                      <p:cBhvr>
                                        <p:cTn id="1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" y="2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6301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4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816 -0.17876 L -0.33542 -0.42021 C -0.31615 -0.47987 -0.27465 -0.53098 -0.24497 -0.53098 C -0.21077 -0.53098 -0.17014 -0.48704 -0.15087 -0.42738 L -0.12969 -0.18362 " pathEditMode="fixed" rAng="0" ptsTypes="FffFF">
                                      <p:cBhvr>
                                        <p:cTn id="14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24" y="-17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6801"/>
                            </p:stCondLst>
                            <p:childTnLst>
                              <p:par>
                                <p:cTn id="14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0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702 -0.39385 C -0.21129 -0.39108 -0.2632 -0.38877 -0.26632 -0.38969 C -0.26945 -0.39062 -0.24202 -0.3994 -0.23542 -0.4001 C -0.23629 -0.39778 -0.22674 -0.39617 -0.22622 -0.39385 C -0.2257 -0.39154 -0.22761 -0.38877 -0.23247 -0.38576 C -0.23733 -0.38275 -0.25677 -0.37905 -0.25556 -0.37535 C -0.25434 -0.37165 -0.22726 -0.36841 -0.22465 -0.36309 C -0.21528 -0.34251 -0.26163 -0.35708 -0.24011 -0.34274 C -0.24271 -0.34344 -0.26129 -0.3587 -0.26007 -0.37951 C -0.26215 -0.3883 -0.25955 -0.39362 -0.25243 -0.39593 C -0.24531 -0.39825 -0.22761 -0.38668 -0.21702 -0.39385 Z " pathEditMode="fixed" rAng="0" ptsTypes="fafaaaffaaf">
                                      <p:cBhvr>
                                        <p:cTn id="152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4" y="22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8801"/>
                            </p:stCondLst>
                            <p:childTnLst>
                              <p:par>
                                <p:cTn id="1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16 -0.42876 C -0.2816 -0.42599 -0.27031 -0.43085 -0.26163 -0.43085 C -0.25278 -0.43085 -0.24774 -0.42599 -0.24774 -0.42876 C -0.24774 -0.432 -0.23351 -0.42876 -0.22465 -0.42876 C -0.21597 -0.42876 -0.20313 -0.42876 -0.20174 -0.43085 " pathEditMode="fixed" rAng="0" ptsTypes="fffff">
                                      <p:cBhvr>
                                        <p:cTn id="15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9301"/>
                            </p:stCondLst>
                            <p:childTnLst>
                              <p:par>
                                <p:cTn id="1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7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08 -0.33441 L -0.26632 -0.31799 C -0.26059 -0.31429 -0.24306 -0.31382 -0.23403 -0.31382 C -0.22205 -0.31174 -0.21545 -0.32146 -0.20781 -0.32007 C -0.19931 -0.32747 -0.18646 -0.35545 -0.18316 -0.35892 L -0.18785 -0.34065 " pathEditMode="fixed" rAng="0" ptsTypes="FffaFF">
                                      <p:cBhvr>
                                        <p:cTn id="16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2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9801"/>
                            </p:stCondLst>
                            <p:childTnLst>
                              <p:par>
                                <p:cTn id="1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4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698 -0.2833 L -0.33403 -0.29139 C -0.3309 -0.29648 -0.32969 -0.29995 -0.32327 -0.30573 C -0.31615 -0.31267 -0.30816 -0.32169 -0.30313 -0.32423 L -0.26788 -0.33649 " pathEditMode="fixed" rAng="0" ptsTypes="FffFF">
                                      <p:cBhvr>
                                        <p:cTn id="17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" y="-26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0301"/>
                            </p:stCondLst>
                            <p:childTnLst>
                              <p:par>
                                <p:cTn id="1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4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7 -0.33024 L -0.19393 -0.33233 C -0.18663 -0.3314 -0.18368 -0.33186 -0.18004 -0.33024 C -0.17639 -0.32863 -0.17448 -0.32446 -0.1724 -0.32215 C -0.16302 -0.31776 -0.17188 -0.32169 -0.16788 -0.31591 L -0.15556 -0.29555 " pathEditMode="fixed" rAng="0" ptsTypes="FfafFF">
                                      <p:cBhvr>
                                        <p:cTn id="17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9" y="16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801"/>
                            </p:stCondLst>
                            <p:childTnLst>
                              <p:par>
                                <p:cTn id="17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371 -0.32123 C -0.26007 -0.32909 -0.25434 -0.33395 -0.24792 -0.33395 C -0.24167 -0.33395 -0.23594 -0.32909 -0.23212 -0.32123 C -0.23594 -0.3136 -0.24167 -0.30851 -0.24792 -0.30851 C -0.25434 -0.30851 -0.26007 -0.3136 -0.26371 -0.32123 Z " pathEditMode="fixed" rAng="0" ptsTypes="fffff">
                                      <p:cBhvr>
                                        <p:cTn id="18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1301"/>
                            </p:stCondLst>
                            <p:childTnLst>
                              <p:par>
                                <p:cTn id="18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243 -0.29139 L -0.24479 -0.25647 L -0.24931 -0.2197 L -0.25851 -0.25647 L -0.25243 -0.29139 Z " pathEditMode="fixed" rAng="0" ptsTypes="FFFFF">
                                      <p:cBhvr>
                                        <p:cTn id="18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35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1801"/>
                            </p:stCondLst>
                            <p:childTnLst>
                              <p:par>
                                <p:cTn id="19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403 -0.29555 L -0.22778 -0.25855 L -0.23403 -0.22386 L -0.24167 -0.25855 L -0.23403 -0.29555 Z " pathEditMode="fixed" rAng="0" ptsTypes="FFFFF">
                                      <p:cBhvr>
                                        <p:cTn id="1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35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numSld="999" showWhenStopped="0">
                <p:cTn id="19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8" grpId="0" animBg="1"/>
      <p:bldP spid="3" grpId="0" animBg="1"/>
      <p:bldP spid="2" grpId="0" animBg="1"/>
      <p:bldP spid="4" grpId="0" animBg="1"/>
      <p:bldP spid="5" grpId="0" animBg="1"/>
      <p:bldP spid="6" grpId="0" animBg="1"/>
      <p:bldP spid="14" grpId="0" animBg="1"/>
      <p:bldP spid="15" grpId="0" animBg="1"/>
      <p:bldP spid="24" grpId="0" animBg="1"/>
      <p:bldP spid="70" grpId="0" animBg="1"/>
      <p:bldP spid="72" grpId="0" animBg="1"/>
      <p:bldP spid="73" grpId="0" animBg="1"/>
      <p:bldP spid="76" grpId="0" animBg="1"/>
      <p:bldP spid="77" grpId="0" animBg="1"/>
      <p:bldP spid="78" grpId="0" animBg="1"/>
      <p:bldP spid="82" grpId="0" animBg="1"/>
      <p:bldP spid="8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5" y="0"/>
            <a:ext cx="915678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293" b="66646" l="5489" r="89966">
                        <a14:foregroundMark x1="28559" y1="56762" x2="13379" y2="53608"/>
                        <a14:foregroundMark x1="13894" y1="45421" x2="29417" y2="41419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8" t="31493" r="9266" b="31094"/>
          <a:stretch/>
        </p:blipFill>
        <p:spPr>
          <a:xfrm rot="5400000">
            <a:off x="1394262" y="1376457"/>
            <a:ext cx="6571500" cy="41044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13817">
            <a:off x="3787757" y="3795449"/>
            <a:ext cx="894712" cy="6716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7570">
            <a:off x="4822575" y="3795450"/>
            <a:ext cx="894712" cy="6716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13817">
            <a:off x="3799252" y="3749723"/>
            <a:ext cx="894712" cy="6716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13817">
            <a:off x="4059922" y="3497241"/>
            <a:ext cx="580766" cy="4359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8580">
            <a:off x="4881991" y="3533507"/>
            <a:ext cx="609507" cy="4575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13817">
            <a:off x="4147620" y="3276536"/>
            <a:ext cx="405370" cy="3042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4015">
            <a:off x="4984060" y="3315087"/>
            <a:ext cx="405370" cy="3042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4796" y="656888"/>
            <a:ext cx="405370" cy="3042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1357">
            <a:off x="4372110" y="656888"/>
            <a:ext cx="405370" cy="3042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57350">
            <a:off x="4817121" y="666240"/>
            <a:ext cx="405370" cy="30429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542" b="75419" l="1758" r="96191">
                        <a14:foregroundMark x1="14160" y1="41201" x2="18262" y2="49441"/>
                        <a14:foregroundMark x1="49023" y1="56704" x2="48828" y2="62849"/>
                        <a14:foregroundMark x1="78906" y1="53631" x2="84863" y2="41201"/>
                        <a14:foregroundMark x1="49316" y1="28352" x2="49512" y2="31704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5057176" y="5684364"/>
            <a:ext cx="859969" cy="40893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2" b="75419" l="1758" r="96191">
                        <a14:foregroundMark x1="14160" y1="41201" x2="18262" y2="49441"/>
                        <a14:foregroundMark x1="49023" y1="56704" x2="48828" y2="62849"/>
                        <a14:foregroundMark x1="78906" y1="53631" x2="84863" y2="41201"/>
                        <a14:foregroundMark x1="49316" y1="28352" x2="49512" y2="31704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 rot="498428">
            <a:off x="3406397" y="3328489"/>
            <a:ext cx="646185" cy="3072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542" b="75419" l="1758" r="96191">
                        <a14:foregroundMark x1="14160" y1="41201" x2="18262" y2="49441"/>
                        <a14:foregroundMark x1="49023" y1="56704" x2="48828" y2="62849"/>
                        <a14:foregroundMark x1="78906" y1="53631" x2="84863" y2="41201"/>
                        <a14:foregroundMark x1="49316" y1="28352" x2="49512" y2="31704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 rot="21270097">
            <a:off x="5500396" y="3323970"/>
            <a:ext cx="646185" cy="3072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542" b="75419" l="1758" r="96191">
                        <a14:foregroundMark x1="14160" y1="41201" x2="18262" y2="49441"/>
                        <a14:foregroundMark x1="49023" y1="56704" x2="48828" y2="62849"/>
                        <a14:foregroundMark x1="78906" y1="53631" x2="84863" y2="41201"/>
                        <a14:foregroundMark x1="49316" y1="28352" x2="49512" y2="31704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3641405" y="5684363"/>
            <a:ext cx="859969" cy="40893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42" b="75419" l="1758" r="96191">
                        <a14:foregroundMark x1="14160" y1="41201" x2="18262" y2="49441"/>
                        <a14:foregroundMark x1="49023" y1="56704" x2="48828" y2="62849"/>
                        <a14:foregroundMark x1="78906" y1="53631" x2="84863" y2="41201"/>
                        <a14:foregroundMark x1="49316" y1="28352" x2="49512" y2="31704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4398882" y="5706897"/>
            <a:ext cx="765196" cy="36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7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Блок-схема: задержка 64"/>
          <p:cNvSpPr/>
          <p:nvPr/>
        </p:nvSpPr>
        <p:spPr>
          <a:xfrm rot="5609717">
            <a:off x="4003383" y="4859820"/>
            <a:ext cx="374710" cy="603977"/>
          </a:xfrm>
          <a:custGeom>
            <a:avLst/>
            <a:gdLst>
              <a:gd name="connsiteX0" fmla="*/ 0 w 374710"/>
              <a:gd name="connsiteY0" fmla="*/ 0 h 603975"/>
              <a:gd name="connsiteX1" fmla="*/ 187355 w 374710"/>
              <a:gd name="connsiteY1" fmla="*/ 0 h 603975"/>
              <a:gd name="connsiteX2" fmla="*/ 374710 w 374710"/>
              <a:gd name="connsiteY2" fmla="*/ 301988 h 603975"/>
              <a:gd name="connsiteX3" fmla="*/ 187355 w 374710"/>
              <a:gd name="connsiteY3" fmla="*/ 603976 h 603975"/>
              <a:gd name="connsiteX4" fmla="*/ 0 w 374710"/>
              <a:gd name="connsiteY4" fmla="*/ 603975 h 603975"/>
              <a:gd name="connsiteX5" fmla="*/ 0 w 374710"/>
              <a:gd name="connsiteY5" fmla="*/ 0 h 603975"/>
              <a:gd name="connsiteX0" fmla="*/ 55422 w 374710"/>
              <a:gd name="connsiteY0" fmla="*/ 0 h 617832"/>
              <a:gd name="connsiteX1" fmla="*/ 187355 w 374710"/>
              <a:gd name="connsiteY1" fmla="*/ 13856 h 617832"/>
              <a:gd name="connsiteX2" fmla="*/ 374710 w 374710"/>
              <a:gd name="connsiteY2" fmla="*/ 315844 h 617832"/>
              <a:gd name="connsiteX3" fmla="*/ 187355 w 374710"/>
              <a:gd name="connsiteY3" fmla="*/ 617832 h 617832"/>
              <a:gd name="connsiteX4" fmla="*/ 0 w 374710"/>
              <a:gd name="connsiteY4" fmla="*/ 617831 h 617832"/>
              <a:gd name="connsiteX5" fmla="*/ 55422 w 374710"/>
              <a:gd name="connsiteY5" fmla="*/ 0 h 617832"/>
              <a:gd name="connsiteX0" fmla="*/ 13858 w 374710"/>
              <a:gd name="connsiteY0" fmla="*/ 0 h 603977"/>
              <a:gd name="connsiteX1" fmla="*/ 187355 w 374710"/>
              <a:gd name="connsiteY1" fmla="*/ 1 h 603977"/>
              <a:gd name="connsiteX2" fmla="*/ 374710 w 374710"/>
              <a:gd name="connsiteY2" fmla="*/ 301989 h 603977"/>
              <a:gd name="connsiteX3" fmla="*/ 187355 w 374710"/>
              <a:gd name="connsiteY3" fmla="*/ 603977 h 603977"/>
              <a:gd name="connsiteX4" fmla="*/ 0 w 374710"/>
              <a:gd name="connsiteY4" fmla="*/ 603976 h 603977"/>
              <a:gd name="connsiteX5" fmla="*/ 13858 w 374710"/>
              <a:gd name="connsiteY5" fmla="*/ 0 h 603977"/>
              <a:gd name="connsiteX0" fmla="*/ 13858 w 374710"/>
              <a:gd name="connsiteY0" fmla="*/ 0 h 603977"/>
              <a:gd name="connsiteX1" fmla="*/ 187355 w 374710"/>
              <a:gd name="connsiteY1" fmla="*/ 1 h 603977"/>
              <a:gd name="connsiteX2" fmla="*/ 374710 w 374710"/>
              <a:gd name="connsiteY2" fmla="*/ 301989 h 603977"/>
              <a:gd name="connsiteX3" fmla="*/ 187355 w 374710"/>
              <a:gd name="connsiteY3" fmla="*/ 603977 h 603977"/>
              <a:gd name="connsiteX4" fmla="*/ 0 w 374710"/>
              <a:gd name="connsiteY4" fmla="*/ 603976 h 603977"/>
              <a:gd name="connsiteX5" fmla="*/ 13858 w 374710"/>
              <a:gd name="connsiteY5" fmla="*/ 0 h 603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710" h="603977">
                <a:moveTo>
                  <a:pt x="13858" y="0"/>
                </a:moveTo>
                <a:lnTo>
                  <a:pt x="187355" y="1"/>
                </a:lnTo>
                <a:cubicBezTo>
                  <a:pt x="290828" y="1"/>
                  <a:pt x="374710" y="135206"/>
                  <a:pt x="374710" y="301989"/>
                </a:cubicBezTo>
                <a:cubicBezTo>
                  <a:pt x="374710" y="468772"/>
                  <a:pt x="290828" y="603977"/>
                  <a:pt x="187355" y="603977"/>
                </a:cubicBezTo>
                <a:lnTo>
                  <a:pt x="0" y="603976"/>
                </a:lnTo>
                <a:cubicBezTo>
                  <a:pt x="4619" y="402651"/>
                  <a:pt x="50806" y="215180"/>
                  <a:pt x="13858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4211032" y="865362"/>
            <a:ext cx="753761" cy="90745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H="1">
            <a:off x="3882601" y="1632233"/>
            <a:ext cx="435305" cy="974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5352376" y="4684911"/>
            <a:ext cx="0" cy="2320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>
            <a:stCxn id="56" idx="2"/>
          </p:cNvCxnSpPr>
          <p:nvPr/>
        </p:nvCxnSpPr>
        <p:spPr>
          <a:xfrm flipV="1">
            <a:off x="3755638" y="1729688"/>
            <a:ext cx="126963" cy="29723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4826089" y="1640226"/>
            <a:ext cx="435305" cy="974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>
            <a:stCxn id="57" idx="2"/>
          </p:cNvCxnSpPr>
          <p:nvPr/>
        </p:nvCxnSpPr>
        <p:spPr>
          <a:xfrm flipH="1" flipV="1">
            <a:off x="5261394" y="1729688"/>
            <a:ext cx="175840" cy="29552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>
            <a:stCxn id="56" idx="0"/>
          </p:cNvCxnSpPr>
          <p:nvPr/>
        </p:nvCxnSpPr>
        <p:spPr>
          <a:xfrm flipV="1">
            <a:off x="4415299" y="1717433"/>
            <a:ext cx="0" cy="299236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>
            <a:stCxn id="57" idx="0"/>
          </p:cNvCxnSpPr>
          <p:nvPr/>
        </p:nvCxnSpPr>
        <p:spPr>
          <a:xfrm flipV="1">
            <a:off x="4710261" y="1729688"/>
            <a:ext cx="5755" cy="294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Дуга 55"/>
          <p:cNvSpPr/>
          <p:nvPr/>
        </p:nvSpPr>
        <p:spPr>
          <a:xfrm rot="5847454">
            <a:off x="3668314" y="3835084"/>
            <a:ext cx="344364" cy="1410245"/>
          </a:xfrm>
          <a:prstGeom prst="arc">
            <a:avLst>
              <a:gd name="adj1" fmla="val 16738867"/>
              <a:gd name="adj2" fmla="val 1212679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Дуга 56"/>
          <p:cNvSpPr/>
          <p:nvPr/>
        </p:nvSpPr>
        <p:spPr>
          <a:xfrm rot="15752546" flipH="1">
            <a:off x="5180194" y="3817943"/>
            <a:ext cx="344364" cy="1410245"/>
          </a:xfrm>
          <a:prstGeom prst="arc">
            <a:avLst>
              <a:gd name="adj1" fmla="val 16530360"/>
              <a:gd name="adj2" fmla="val 1212679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3830268" y="4709802"/>
            <a:ext cx="0" cy="2320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олилиния 62"/>
          <p:cNvSpPr/>
          <p:nvPr/>
        </p:nvSpPr>
        <p:spPr>
          <a:xfrm>
            <a:off x="3819118" y="4916975"/>
            <a:ext cx="1533257" cy="99795"/>
          </a:xfrm>
          <a:custGeom>
            <a:avLst/>
            <a:gdLst>
              <a:gd name="connsiteX0" fmla="*/ 0 w 1526101"/>
              <a:gd name="connsiteY0" fmla="*/ 14451 h 100586"/>
              <a:gd name="connsiteX1" fmla="*/ 235527 w 1526101"/>
              <a:gd name="connsiteY1" fmla="*/ 69869 h 100586"/>
              <a:gd name="connsiteX2" fmla="*/ 484909 w 1526101"/>
              <a:gd name="connsiteY2" fmla="*/ 97578 h 100586"/>
              <a:gd name="connsiteX3" fmla="*/ 748146 w 1526101"/>
              <a:gd name="connsiteY3" fmla="*/ 97578 h 100586"/>
              <a:gd name="connsiteX4" fmla="*/ 1122218 w 1526101"/>
              <a:gd name="connsiteY4" fmla="*/ 83724 h 100586"/>
              <a:gd name="connsiteX5" fmla="*/ 1302327 w 1526101"/>
              <a:gd name="connsiteY5" fmla="*/ 97578 h 100586"/>
              <a:gd name="connsiteX6" fmla="*/ 1510146 w 1526101"/>
              <a:gd name="connsiteY6" fmla="*/ 14451 h 100586"/>
              <a:gd name="connsiteX7" fmla="*/ 1496291 w 1526101"/>
              <a:gd name="connsiteY7" fmla="*/ 596 h 100586"/>
              <a:gd name="connsiteX0" fmla="*/ 0 w 1524055"/>
              <a:gd name="connsiteY0" fmla="*/ 14002 h 99795"/>
              <a:gd name="connsiteX1" fmla="*/ 235527 w 1524055"/>
              <a:gd name="connsiteY1" fmla="*/ 69420 h 99795"/>
              <a:gd name="connsiteX2" fmla="*/ 484909 w 1524055"/>
              <a:gd name="connsiteY2" fmla="*/ 97129 h 99795"/>
              <a:gd name="connsiteX3" fmla="*/ 748146 w 1524055"/>
              <a:gd name="connsiteY3" fmla="*/ 97129 h 99795"/>
              <a:gd name="connsiteX4" fmla="*/ 1122218 w 1524055"/>
              <a:gd name="connsiteY4" fmla="*/ 83275 h 99795"/>
              <a:gd name="connsiteX5" fmla="*/ 1330036 w 1524055"/>
              <a:gd name="connsiteY5" fmla="*/ 55566 h 99795"/>
              <a:gd name="connsiteX6" fmla="*/ 1510146 w 1524055"/>
              <a:gd name="connsiteY6" fmla="*/ 14002 h 99795"/>
              <a:gd name="connsiteX7" fmla="*/ 1496291 w 1524055"/>
              <a:gd name="connsiteY7" fmla="*/ 147 h 99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24055" h="99795">
                <a:moveTo>
                  <a:pt x="0" y="14002"/>
                </a:moveTo>
                <a:cubicBezTo>
                  <a:pt x="77354" y="34784"/>
                  <a:pt x="154709" y="55566"/>
                  <a:pt x="235527" y="69420"/>
                </a:cubicBezTo>
                <a:cubicBezTo>
                  <a:pt x="316345" y="83274"/>
                  <a:pt x="399473" y="92511"/>
                  <a:pt x="484909" y="97129"/>
                </a:cubicBezTo>
                <a:cubicBezTo>
                  <a:pt x="570346" y="101747"/>
                  <a:pt x="641928" y="99438"/>
                  <a:pt x="748146" y="97129"/>
                </a:cubicBezTo>
                <a:cubicBezTo>
                  <a:pt x="854364" y="94820"/>
                  <a:pt x="1025236" y="90202"/>
                  <a:pt x="1122218" y="83275"/>
                </a:cubicBezTo>
                <a:cubicBezTo>
                  <a:pt x="1219200" y="76348"/>
                  <a:pt x="1265381" y="67111"/>
                  <a:pt x="1330036" y="55566"/>
                </a:cubicBezTo>
                <a:cubicBezTo>
                  <a:pt x="1394691" y="44021"/>
                  <a:pt x="1482437" y="23239"/>
                  <a:pt x="1510146" y="14002"/>
                </a:cubicBezTo>
                <a:cubicBezTo>
                  <a:pt x="1537855" y="4766"/>
                  <a:pt x="1519382" y="-1008"/>
                  <a:pt x="1496291" y="14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Блок-схема: задержка 64"/>
          <p:cNvSpPr/>
          <p:nvPr/>
        </p:nvSpPr>
        <p:spPr>
          <a:xfrm rot="15972871" flipH="1">
            <a:off x="4845494" y="4866093"/>
            <a:ext cx="374710" cy="603977"/>
          </a:xfrm>
          <a:custGeom>
            <a:avLst/>
            <a:gdLst>
              <a:gd name="connsiteX0" fmla="*/ 0 w 374710"/>
              <a:gd name="connsiteY0" fmla="*/ 0 h 603975"/>
              <a:gd name="connsiteX1" fmla="*/ 187355 w 374710"/>
              <a:gd name="connsiteY1" fmla="*/ 0 h 603975"/>
              <a:gd name="connsiteX2" fmla="*/ 374710 w 374710"/>
              <a:gd name="connsiteY2" fmla="*/ 301988 h 603975"/>
              <a:gd name="connsiteX3" fmla="*/ 187355 w 374710"/>
              <a:gd name="connsiteY3" fmla="*/ 603976 h 603975"/>
              <a:gd name="connsiteX4" fmla="*/ 0 w 374710"/>
              <a:gd name="connsiteY4" fmla="*/ 603975 h 603975"/>
              <a:gd name="connsiteX5" fmla="*/ 0 w 374710"/>
              <a:gd name="connsiteY5" fmla="*/ 0 h 603975"/>
              <a:gd name="connsiteX0" fmla="*/ 55422 w 374710"/>
              <a:gd name="connsiteY0" fmla="*/ 0 h 617832"/>
              <a:gd name="connsiteX1" fmla="*/ 187355 w 374710"/>
              <a:gd name="connsiteY1" fmla="*/ 13856 h 617832"/>
              <a:gd name="connsiteX2" fmla="*/ 374710 w 374710"/>
              <a:gd name="connsiteY2" fmla="*/ 315844 h 617832"/>
              <a:gd name="connsiteX3" fmla="*/ 187355 w 374710"/>
              <a:gd name="connsiteY3" fmla="*/ 617832 h 617832"/>
              <a:gd name="connsiteX4" fmla="*/ 0 w 374710"/>
              <a:gd name="connsiteY4" fmla="*/ 617831 h 617832"/>
              <a:gd name="connsiteX5" fmla="*/ 55422 w 374710"/>
              <a:gd name="connsiteY5" fmla="*/ 0 h 617832"/>
              <a:gd name="connsiteX0" fmla="*/ 13858 w 374710"/>
              <a:gd name="connsiteY0" fmla="*/ 0 h 603977"/>
              <a:gd name="connsiteX1" fmla="*/ 187355 w 374710"/>
              <a:gd name="connsiteY1" fmla="*/ 1 h 603977"/>
              <a:gd name="connsiteX2" fmla="*/ 374710 w 374710"/>
              <a:gd name="connsiteY2" fmla="*/ 301989 h 603977"/>
              <a:gd name="connsiteX3" fmla="*/ 187355 w 374710"/>
              <a:gd name="connsiteY3" fmla="*/ 603977 h 603977"/>
              <a:gd name="connsiteX4" fmla="*/ 0 w 374710"/>
              <a:gd name="connsiteY4" fmla="*/ 603976 h 603977"/>
              <a:gd name="connsiteX5" fmla="*/ 13858 w 374710"/>
              <a:gd name="connsiteY5" fmla="*/ 0 h 603977"/>
              <a:gd name="connsiteX0" fmla="*/ 13858 w 374710"/>
              <a:gd name="connsiteY0" fmla="*/ 0 h 603977"/>
              <a:gd name="connsiteX1" fmla="*/ 187355 w 374710"/>
              <a:gd name="connsiteY1" fmla="*/ 1 h 603977"/>
              <a:gd name="connsiteX2" fmla="*/ 374710 w 374710"/>
              <a:gd name="connsiteY2" fmla="*/ 301989 h 603977"/>
              <a:gd name="connsiteX3" fmla="*/ 187355 w 374710"/>
              <a:gd name="connsiteY3" fmla="*/ 603977 h 603977"/>
              <a:gd name="connsiteX4" fmla="*/ 0 w 374710"/>
              <a:gd name="connsiteY4" fmla="*/ 603976 h 603977"/>
              <a:gd name="connsiteX5" fmla="*/ 13858 w 374710"/>
              <a:gd name="connsiteY5" fmla="*/ 0 h 603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710" h="603977">
                <a:moveTo>
                  <a:pt x="13858" y="0"/>
                </a:moveTo>
                <a:lnTo>
                  <a:pt x="187355" y="1"/>
                </a:lnTo>
                <a:cubicBezTo>
                  <a:pt x="290828" y="1"/>
                  <a:pt x="374710" y="135206"/>
                  <a:pt x="374710" y="301989"/>
                </a:cubicBezTo>
                <a:cubicBezTo>
                  <a:pt x="374710" y="468772"/>
                  <a:pt x="290828" y="603977"/>
                  <a:pt x="187355" y="603977"/>
                </a:cubicBezTo>
                <a:lnTo>
                  <a:pt x="0" y="603976"/>
                </a:lnTo>
                <a:cubicBezTo>
                  <a:pt x="4619" y="402651"/>
                  <a:pt x="50806" y="215180"/>
                  <a:pt x="13858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3" name="Прямая соединительная линия 72"/>
          <p:cNvCxnSpPr>
            <a:stCxn id="78" idx="0"/>
          </p:cNvCxnSpPr>
          <p:nvPr/>
        </p:nvCxnSpPr>
        <p:spPr>
          <a:xfrm flipV="1">
            <a:off x="3979185" y="5286386"/>
            <a:ext cx="10179" cy="72648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 flipV="1">
            <a:off x="4385003" y="5318837"/>
            <a:ext cx="15148" cy="8464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Полилиния 77"/>
          <p:cNvSpPr/>
          <p:nvPr/>
        </p:nvSpPr>
        <p:spPr>
          <a:xfrm>
            <a:off x="3685016" y="6012872"/>
            <a:ext cx="699988" cy="501271"/>
          </a:xfrm>
          <a:custGeom>
            <a:avLst/>
            <a:gdLst>
              <a:gd name="connsiteX0" fmla="*/ 210370 w 626006"/>
              <a:gd name="connsiteY0" fmla="*/ 0 h 601483"/>
              <a:gd name="connsiteX1" fmla="*/ 30261 w 626006"/>
              <a:gd name="connsiteY1" fmla="*/ 263237 h 601483"/>
              <a:gd name="connsiteX2" fmla="*/ 16406 w 626006"/>
              <a:gd name="connsiteY2" fmla="*/ 471055 h 601483"/>
              <a:gd name="connsiteX3" fmla="*/ 196516 w 626006"/>
              <a:gd name="connsiteY3" fmla="*/ 595746 h 601483"/>
              <a:gd name="connsiteX4" fmla="*/ 376625 w 626006"/>
              <a:gd name="connsiteY4" fmla="*/ 568037 h 601483"/>
              <a:gd name="connsiteX5" fmla="*/ 542879 w 626006"/>
              <a:gd name="connsiteY5" fmla="*/ 457200 h 601483"/>
              <a:gd name="connsiteX6" fmla="*/ 612152 w 626006"/>
              <a:gd name="connsiteY6" fmla="*/ 290946 h 601483"/>
              <a:gd name="connsiteX7" fmla="*/ 626006 w 626006"/>
              <a:gd name="connsiteY7" fmla="*/ 235528 h 601483"/>
              <a:gd name="connsiteX8" fmla="*/ 626006 w 626006"/>
              <a:gd name="connsiteY8" fmla="*/ 235528 h 601483"/>
              <a:gd name="connsiteX0" fmla="*/ 210370 w 627830"/>
              <a:gd name="connsiteY0" fmla="*/ 0 h 602999"/>
              <a:gd name="connsiteX1" fmla="*/ 30261 w 627830"/>
              <a:gd name="connsiteY1" fmla="*/ 263237 h 602999"/>
              <a:gd name="connsiteX2" fmla="*/ 16406 w 627830"/>
              <a:gd name="connsiteY2" fmla="*/ 471055 h 602999"/>
              <a:gd name="connsiteX3" fmla="*/ 196516 w 627830"/>
              <a:gd name="connsiteY3" fmla="*/ 595746 h 602999"/>
              <a:gd name="connsiteX4" fmla="*/ 376625 w 627830"/>
              <a:gd name="connsiteY4" fmla="*/ 568037 h 602999"/>
              <a:gd name="connsiteX5" fmla="*/ 487461 w 627830"/>
              <a:gd name="connsiteY5" fmla="*/ 401782 h 602999"/>
              <a:gd name="connsiteX6" fmla="*/ 612152 w 627830"/>
              <a:gd name="connsiteY6" fmla="*/ 290946 h 602999"/>
              <a:gd name="connsiteX7" fmla="*/ 626006 w 627830"/>
              <a:gd name="connsiteY7" fmla="*/ 235528 h 602999"/>
              <a:gd name="connsiteX8" fmla="*/ 626006 w 627830"/>
              <a:gd name="connsiteY8" fmla="*/ 235528 h 602999"/>
              <a:gd name="connsiteX0" fmla="*/ 210370 w 627830"/>
              <a:gd name="connsiteY0" fmla="*/ 0 h 599847"/>
              <a:gd name="connsiteX1" fmla="*/ 30261 w 627830"/>
              <a:gd name="connsiteY1" fmla="*/ 263237 h 599847"/>
              <a:gd name="connsiteX2" fmla="*/ 16406 w 627830"/>
              <a:gd name="connsiteY2" fmla="*/ 471055 h 599847"/>
              <a:gd name="connsiteX3" fmla="*/ 196516 w 627830"/>
              <a:gd name="connsiteY3" fmla="*/ 595746 h 599847"/>
              <a:gd name="connsiteX4" fmla="*/ 293498 w 627830"/>
              <a:gd name="connsiteY4" fmla="*/ 554182 h 599847"/>
              <a:gd name="connsiteX5" fmla="*/ 487461 w 627830"/>
              <a:gd name="connsiteY5" fmla="*/ 401782 h 599847"/>
              <a:gd name="connsiteX6" fmla="*/ 612152 w 627830"/>
              <a:gd name="connsiteY6" fmla="*/ 290946 h 599847"/>
              <a:gd name="connsiteX7" fmla="*/ 626006 w 627830"/>
              <a:gd name="connsiteY7" fmla="*/ 235528 h 599847"/>
              <a:gd name="connsiteX8" fmla="*/ 626006 w 627830"/>
              <a:gd name="connsiteY8" fmla="*/ 235528 h 599847"/>
              <a:gd name="connsiteX0" fmla="*/ 202672 w 620132"/>
              <a:gd name="connsiteY0" fmla="*/ 0 h 625971"/>
              <a:gd name="connsiteX1" fmla="*/ 22563 w 620132"/>
              <a:gd name="connsiteY1" fmla="*/ 263237 h 625971"/>
              <a:gd name="connsiteX2" fmla="*/ 8708 w 620132"/>
              <a:gd name="connsiteY2" fmla="*/ 471055 h 625971"/>
              <a:gd name="connsiteX3" fmla="*/ 77982 w 620132"/>
              <a:gd name="connsiteY3" fmla="*/ 623455 h 625971"/>
              <a:gd name="connsiteX4" fmla="*/ 285800 w 620132"/>
              <a:gd name="connsiteY4" fmla="*/ 554182 h 625971"/>
              <a:gd name="connsiteX5" fmla="*/ 479763 w 620132"/>
              <a:gd name="connsiteY5" fmla="*/ 401782 h 625971"/>
              <a:gd name="connsiteX6" fmla="*/ 604454 w 620132"/>
              <a:gd name="connsiteY6" fmla="*/ 290946 h 625971"/>
              <a:gd name="connsiteX7" fmla="*/ 618308 w 620132"/>
              <a:gd name="connsiteY7" fmla="*/ 235528 h 625971"/>
              <a:gd name="connsiteX8" fmla="*/ 618308 w 620132"/>
              <a:gd name="connsiteY8" fmla="*/ 235528 h 625971"/>
              <a:gd name="connsiteX0" fmla="*/ 237426 w 654886"/>
              <a:gd name="connsiteY0" fmla="*/ 0 h 623564"/>
              <a:gd name="connsiteX1" fmla="*/ 57317 w 654886"/>
              <a:gd name="connsiteY1" fmla="*/ 263237 h 623564"/>
              <a:gd name="connsiteX2" fmla="*/ 1899 w 654886"/>
              <a:gd name="connsiteY2" fmla="*/ 540328 h 623564"/>
              <a:gd name="connsiteX3" fmla="*/ 112736 w 654886"/>
              <a:gd name="connsiteY3" fmla="*/ 623455 h 623564"/>
              <a:gd name="connsiteX4" fmla="*/ 320554 w 654886"/>
              <a:gd name="connsiteY4" fmla="*/ 554182 h 623564"/>
              <a:gd name="connsiteX5" fmla="*/ 514517 w 654886"/>
              <a:gd name="connsiteY5" fmla="*/ 401782 h 623564"/>
              <a:gd name="connsiteX6" fmla="*/ 639208 w 654886"/>
              <a:gd name="connsiteY6" fmla="*/ 290946 h 623564"/>
              <a:gd name="connsiteX7" fmla="*/ 653062 w 654886"/>
              <a:gd name="connsiteY7" fmla="*/ 235528 h 623564"/>
              <a:gd name="connsiteX8" fmla="*/ 653062 w 654886"/>
              <a:gd name="connsiteY8" fmla="*/ 235528 h 623564"/>
              <a:gd name="connsiteX0" fmla="*/ 243243 w 660703"/>
              <a:gd name="connsiteY0" fmla="*/ 0 h 623564"/>
              <a:gd name="connsiteX1" fmla="*/ 35425 w 660703"/>
              <a:gd name="connsiteY1" fmla="*/ 263237 h 623564"/>
              <a:gd name="connsiteX2" fmla="*/ 7716 w 660703"/>
              <a:gd name="connsiteY2" fmla="*/ 540328 h 623564"/>
              <a:gd name="connsiteX3" fmla="*/ 118553 w 660703"/>
              <a:gd name="connsiteY3" fmla="*/ 623455 h 623564"/>
              <a:gd name="connsiteX4" fmla="*/ 326371 w 660703"/>
              <a:gd name="connsiteY4" fmla="*/ 554182 h 623564"/>
              <a:gd name="connsiteX5" fmla="*/ 520334 w 660703"/>
              <a:gd name="connsiteY5" fmla="*/ 401782 h 623564"/>
              <a:gd name="connsiteX6" fmla="*/ 645025 w 660703"/>
              <a:gd name="connsiteY6" fmla="*/ 290946 h 623564"/>
              <a:gd name="connsiteX7" fmla="*/ 658879 w 660703"/>
              <a:gd name="connsiteY7" fmla="*/ 235528 h 623564"/>
              <a:gd name="connsiteX8" fmla="*/ 658879 w 660703"/>
              <a:gd name="connsiteY8" fmla="*/ 235528 h 623564"/>
              <a:gd name="connsiteX0" fmla="*/ 243243 w 664133"/>
              <a:gd name="connsiteY0" fmla="*/ 0 h 623571"/>
              <a:gd name="connsiteX1" fmla="*/ 35425 w 664133"/>
              <a:gd name="connsiteY1" fmla="*/ 263237 h 623571"/>
              <a:gd name="connsiteX2" fmla="*/ 7716 w 664133"/>
              <a:gd name="connsiteY2" fmla="*/ 540328 h 623571"/>
              <a:gd name="connsiteX3" fmla="*/ 118553 w 664133"/>
              <a:gd name="connsiteY3" fmla="*/ 623455 h 623571"/>
              <a:gd name="connsiteX4" fmla="*/ 326371 w 664133"/>
              <a:gd name="connsiteY4" fmla="*/ 554182 h 623571"/>
              <a:gd name="connsiteX5" fmla="*/ 464916 w 664133"/>
              <a:gd name="connsiteY5" fmla="*/ 387928 h 623571"/>
              <a:gd name="connsiteX6" fmla="*/ 645025 w 664133"/>
              <a:gd name="connsiteY6" fmla="*/ 290946 h 623571"/>
              <a:gd name="connsiteX7" fmla="*/ 658879 w 664133"/>
              <a:gd name="connsiteY7" fmla="*/ 235528 h 623571"/>
              <a:gd name="connsiteX8" fmla="*/ 658879 w 664133"/>
              <a:gd name="connsiteY8" fmla="*/ 235528 h 623571"/>
              <a:gd name="connsiteX0" fmla="*/ 306822 w 727712"/>
              <a:gd name="connsiteY0" fmla="*/ 0 h 625415"/>
              <a:gd name="connsiteX1" fmla="*/ 99004 w 727712"/>
              <a:gd name="connsiteY1" fmla="*/ 263237 h 625415"/>
              <a:gd name="connsiteX2" fmla="*/ 2022 w 727712"/>
              <a:gd name="connsiteY2" fmla="*/ 484909 h 625415"/>
              <a:gd name="connsiteX3" fmla="*/ 182132 w 727712"/>
              <a:gd name="connsiteY3" fmla="*/ 623455 h 625415"/>
              <a:gd name="connsiteX4" fmla="*/ 389950 w 727712"/>
              <a:gd name="connsiteY4" fmla="*/ 554182 h 625415"/>
              <a:gd name="connsiteX5" fmla="*/ 528495 w 727712"/>
              <a:gd name="connsiteY5" fmla="*/ 387928 h 625415"/>
              <a:gd name="connsiteX6" fmla="*/ 708604 w 727712"/>
              <a:gd name="connsiteY6" fmla="*/ 290946 h 625415"/>
              <a:gd name="connsiteX7" fmla="*/ 722458 w 727712"/>
              <a:gd name="connsiteY7" fmla="*/ 235528 h 625415"/>
              <a:gd name="connsiteX8" fmla="*/ 722458 w 727712"/>
              <a:gd name="connsiteY8" fmla="*/ 235528 h 625415"/>
              <a:gd name="connsiteX0" fmla="*/ 305093 w 725983"/>
              <a:gd name="connsiteY0" fmla="*/ 0 h 612107"/>
              <a:gd name="connsiteX1" fmla="*/ 97275 w 725983"/>
              <a:gd name="connsiteY1" fmla="*/ 263237 h 612107"/>
              <a:gd name="connsiteX2" fmla="*/ 293 w 725983"/>
              <a:gd name="connsiteY2" fmla="*/ 484909 h 612107"/>
              <a:gd name="connsiteX3" fmla="*/ 124985 w 725983"/>
              <a:gd name="connsiteY3" fmla="*/ 609600 h 612107"/>
              <a:gd name="connsiteX4" fmla="*/ 388221 w 725983"/>
              <a:gd name="connsiteY4" fmla="*/ 554182 h 612107"/>
              <a:gd name="connsiteX5" fmla="*/ 526766 w 725983"/>
              <a:gd name="connsiteY5" fmla="*/ 387928 h 612107"/>
              <a:gd name="connsiteX6" fmla="*/ 706875 w 725983"/>
              <a:gd name="connsiteY6" fmla="*/ 290946 h 612107"/>
              <a:gd name="connsiteX7" fmla="*/ 720729 w 725983"/>
              <a:gd name="connsiteY7" fmla="*/ 235528 h 612107"/>
              <a:gd name="connsiteX8" fmla="*/ 720729 w 725983"/>
              <a:gd name="connsiteY8" fmla="*/ 235528 h 612107"/>
              <a:gd name="connsiteX0" fmla="*/ 305093 w 725983"/>
              <a:gd name="connsiteY0" fmla="*/ 0 h 501271"/>
              <a:gd name="connsiteX1" fmla="*/ 97275 w 725983"/>
              <a:gd name="connsiteY1" fmla="*/ 152401 h 501271"/>
              <a:gd name="connsiteX2" fmla="*/ 293 w 725983"/>
              <a:gd name="connsiteY2" fmla="*/ 374073 h 501271"/>
              <a:gd name="connsiteX3" fmla="*/ 124985 w 725983"/>
              <a:gd name="connsiteY3" fmla="*/ 498764 h 501271"/>
              <a:gd name="connsiteX4" fmla="*/ 388221 w 725983"/>
              <a:gd name="connsiteY4" fmla="*/ 443346 h 501271"/>
              <a:gd name="connsiteX5" fmla="*/ 526766 w 725983"/>
              <a:gd name="connsiteY5" fmla="*/ 277092 h 501271"/>
              <a:gd name="connsiteX6" fmla="*/ 706875 w 725983"/>
              <a:gd name="connsiteY6" fmla="*/ 180110 h 501271"/>
              <a:gd name="connsiteX7" fmla="*/ 720729 w 725983"/>
              <a:gd name="connsiteY7" fmla="*/ 124692 h 501271"/>
              <a:gd name="connsiteX8" fmla="*/ 720729 w 725983"/>
              <a:gd name="connsiteY8" fmla="*/ 124692 h 501271"/>
              <a:gd name="connsiteX0" fmla="*/ 305093 w 725983"/>
              <a:gd name="connsiteY0" fmla="*/ 0 h 501271"/>
              <a:gd name="connsiteX1" fmla="*/ 97275 w 725983"/>
              <a:gd name="connsiteY1" fmla="*/ 193964 h 501271"/>
              <a:gd name="connsiteX2" fmla="*/ 293 w 725983"/>
              <a:gd name="connsiteY2" fmla="*/ 374073 h 501271"/>
              <a:gd name="connsiteX3" fmla="*/ 124985 w 725983"/>
              <a:gd name="connsiteY3" fmla="*/ 498764 h 501271"/>
              <a:gd name="connsiteX4" fmla="*/ 388221 w 725983"/>
              <a:gd name="connsiteY4" fmla="*/ 443346 h 501271"/>
              <a:gd name="connsiteX5" fmla="*/ 526766 w 725983"/>
              <a:gd name="connsiteY5" fmla="*/ 277092 h 501271"/>
              <a:gd name="connsiteX6" fmla="*/ 706875 w 725983"/>
              <a:gd name="connsiteY6" fmla="*/ 180110 h 501271"/>
              <a:gd name="connsiteX7" fmla="*/ 720729 w 725983"/>
              <a:gd name="connsiteY7" fmla="*/ 124692 h 501271"/>
              <a:gd name="connsiteX8" fmla="*/ 720729 w 725983"/>
              <a:gd name="connsiteY8" fmla="*/ 124692 h 501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5983" h="501271">
                <a:moveTo>
                  <a:pt x="305093" y="0"/>
                </a:moveTo>
                <a:cubicBezTo>
                  <a:pt x="231202" y="92364"/>
                  <a:pt x="148075" y="131619"/>
                  <a:pt x="97275" y="193964"/>
                </a:cubicBezTo>
                <a:cubicBezTo>
                  <a:pt x="46475" y="256309"/>
                  <a:pt x="-4325" y="323273"/>
                  <a:pt x="293" y="374073"/>
                </a:cubicBezTo>
                <a:cubicBezTo>
                  <a:pt x="4911" y="424873"/>
                  <a:pt x="60330" y="487219"/>
                  <a:pt x="124985" y="498764"/>
                </a:cubicBezTo>
                <a:cubicBezTo>
                  <a:pt x="189640" y="510309"/>
                  <a:pt x="321258" y="480291"/>
                  <a:pt x="388221" y="443346"/>
                </a:cubicBezTo>
                <a:cubicBezTo>
                  <a:pt x="455184" y="406401"/>
                  <a:pt x="473657" y="320965"/>
                  <a:pt x="526766" y="277092"/>
                </a:cubicBezTo>
                <a:cubicBezTo>
                  <a:pt x="579875" y="233219"/>
                  <a:pt x="674548" y="205510"/>
                  <a:pt x="706875" y="180110"/>
                </a:cubicBezTo>
                <a:cubicBezTo>
                  <a:pt x="739202" y="154710"/>
                  <a:pt x="720729" y="124692"/>
                  <a:pt x="720729" y="124692"/>
                </a:cubicBezTo>
                <a:lnTo>
                  <a:pt x="720729" y="124692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олилиния 81"/>
          <p:cNvSpPr/>
          <p:nvPr/>
        </p:nvSpPr>
        <p:spPr>
          <a:xfrm flipH="1">
            <a:off x="4964793" y="6012872"/>
            <a:ext cx="699988" cy="501271"/>
          </a:xfrm>
          <a:custGeom>
            <a:avLst/>
            <a:gdLst>
              <a:gd name="connsiteX0" fmla="*/ 210370 w 626006"/>
              <a:gd name="connsiteY0" fmla="*/ 0 h 601483"/>
              <a:gd name="connsiteX1" fmla="*/ 30261 w 626006"/>
              <a:gd name="connsiteY1" fmla="*/ 263237 h 601483"/>
              <a:gd name="connsiteX2" fmla="*/ 16406 w 626006"/>
              <a:gd name="connsiteY2" fmla="*/ 471055 h 601483"/>
              <a:gd name="connsiteX3" fmla="*/ 196516 w 626006"/>
              <a:gd name="connsiteY3" fmla="*/ 595746 h 601483"/>
              <a:gd name="connsiteX4" fmla="*/ 376625 w 626006"/>
              <a:gd name="connsiteY4" fmla="*/ 568037 h 601483"/>
              <a:gd name="connsiteX5" fmla="*/ 542879 w 626006"/>
              <a:gd name="connsiteY5" fmla="*/ 457200 h 601483"/>
              <a:gd name="connsiteX6" fmla="*/ 612152 w 626006"/>
              <a:gd name="connsiteY6" fmla="*/ 290946 h 601483"/>
              <a:gd name="connsiteX7" fmla="*/ 626006 w 626006"/>
              <a:gd name="connsiteY7" fmla="*/ 235528 h 601483"/>
              <a:gd name="connsiteX8" fmla="*/ 626006 w 626006"/>
              <a:gd name="connsiteY8" fmla="*/ 235528 h 601483"/>
              <a:gd name="connsiteX0" fmla="*/ 210370 w 627830"/>
              <a:gd name="connsiteY0" fmla="*/ 0 h 602999"/>
              <a:gd name="connsiteX1" fmla="*/ 30261 w 627830"/>
              <a:gd name="connsiteY1" fmla="*/ 263237 h 602999"/>
              <a:gd name="connsiteX2" fmla="*/ 16406 w 627830"/>
              <a:gd name="connsiteY2" fmla="*/ 471055 h 602999"/>
              <a:gd name="connsiteX3" fmla="*/ 196516 w 627830"/>
              <a:gd name="connsiteY3" fmla="*/ 595746 h 602999"/>
              <a:gd name="connsiteX4" fmla="*/ 376625 w 627830"/>
              <a:gd name="connsiteY4" fmla="*/ 568037 h 602999"/>
              <a:gd name="connsiteX5" fmla="*/ 487461 w 627830"/>
              <a:gd name="connsiteY5" fmla="*/ 401782 h 602999"/>
              <a:gd name="connsiteX6" fmla="*/ 612152 w 627830"/>
              <a:gd name="connsiteY6" fmla="*/ 290946 h 602999"/>
              <a:gd name="connsiteX7" fmla="*/ 626006 w 627830"/>
              <a:gd name="connsiteY7" fmla="*/ 235528 h 602999"/>
              <a:gd name="connsiteX8" fmla="*/ 626006 w 627830"/>
              <a:gd name="connsiteY8" fmla="*/ 235528 h 602999"/>
              <a:gd name="connsiteX0" fmla="*/ 210370 w 627830"/>
              <a:gd name="connsiteY0" fmla="*/ 0 h 599847"/>
              <a:gd name="connsiteX1" fmla="*/ 30261 w 627830"/>
              <a:gd name="connsiteY1" fmla="*/ 263237 h 599847"/>
              <a:gd name="connsiteX2" fmla="*/ 16406 w 627830"/>
              <a:gd name="connsiteY2" fmla="*/ 471055 h 599847"/>
              <a:gd name="connsiteX3" fmla="*/ 196516 w 627830"/>
              <a:gd name="connsiteY3" fmla="*/ 595746 h 599847"/>
              <a:gd name="connsiteX4" fmla="*/ 293498 w 627830"/>
              <a:gd name="connsiteY4" fmla="*/ 554182 h 599847"/>
              <a:gd name="connsiteX5" fmla="*/ 487461 w 627830"/>
              <a:gd name="connsiteY5" fmla="*/ 401782 h 599847"/>
              <a:gd name="connsiteX6" fmla="*/ 612152 w 627830"/>
              <a:gd name="connsiteY6" fmla="*/ 290946 h 599847"/>
              <a:gd name="connsiteX7" fmla="*/ 626006 w 627830"/>
              <a:gd name="connsiteY7" fmla="*/ 235528 h 599847"/>
              <a:gd name="connsiteX8" fmla="*/ 626006 w 627830"/>
              <a:gd name="connsiteY8" fmla="*/ 235528 h 599847"/>
              <a:gd name="connsiteX0" fmla="*/ 202672 w 620132"/>
              <a:gd name="connsiteY0" fmla="*/ 0 h 625971"/>
              <a:gd name="connsiteX1" fmla="*/ 22563 w 620132"/>
              <a:gd name="connsiteY1" fmla="*/ 263237 h 625971"/>
              <a:gd name="connsiteX2" fmla="*/ 8708 w 620132"/>
              <a:gd name="connsiteY2" fmla="*/ 471055 h 625971"/>
              <a:gd name="connsiteX3" fmla="*/ 77982 w 620132"/>
              <a:gd name="connsiteY3" fmla="*/ 623455 h 625971"/>
              <a:gd name="connsiteX4" fmla="*/ 285800 w 620132"/>
              <a:gd name="connsiteY4" fmla="*/ 554182 h 625971"/>
              <a:gd name="connsiteX5" fmla="*/ 479763 w 620132"/>
              <a:gd name="connsiteY5" fmla="*/ 401782 h 625971"/>
              <a:gd name="connsiteX6" fmla="*/ 604454 w 620132"/>
              <a:gd name="connsiteY6" fmla="*/ 290946 h 625971"/>
              <a:gd name="connsiteX7" fmla="*/ 618308 w 620132"/>
              <a:gd name="connsiteY7" fmla="*/ 235528 h 625971"/>
              <a:gd name="connsiteX8" fmla="*/ 618308 w 620132"/>
              <a:gd name="connsiteY8" fmla="*/ 235528 h 625971"/>
              <a:gd name="connsiteX0" fmla="*/ 237426 w 654886"/>
              <a:gd name="connsiteY0" fmla="*/ 0 h 623564"/>
              <a:gd name="connsiteX1" fmla="*/ 57317 w 654886"/>
              <a:gd name="connsiteY1" fmla="*/ 263237 h 623564"/>
              <a:gd name="connsiteX2" fmla="*/ 1899 w 654886"/>
              <a:gd name="connsiteY2" fmla="*/ 540328 h 623564"/>
              <a:gd name="connsiteX3" fmla="*/ 112736 w 654886"/>
              <a:gd name="connsiteY3" fmla="*/ 623455 h 623564"/>
              <a:gd name="connsiteX4" fmla="*/ 320554 w 654886"/>
              <a:gd name="connsiteY4" fmla="*/ 554182 h 623564"/>
              <a:gd name="connsiteX5" fmla="*/ 514517 w 654886"/>
              <a:gd name="connsiteY5" fmla="*/ 401782 h 623564"/>
              <a:gd name="connsiteX6" fmla="*/ 639208 w 654886"/>
              <a:gd name="connsiteY6" fmla="*/ 290946 h 623564"/>
              <a:gd name="connsiteX7" fmla="*/ 653062 w 654886"/>
              <a:gd name="connsiteY7" fmla="*/ 235528 h 623564"/>
              <a:gd name="connsiteX8" fmla="*/ 653062 w 654886"/>
              <a:gd name="connsiteY8" fmla="*/ 235528 h 623564"/>
              <a:gd name="connsiteX0" fmla="*/ 243243 w 660703"/>
              <a:gd name="connsiteY0" fmla="*/ 0 h 623564"/>
              <a:gd name="connsiteX1" fmla="*/ 35425 w 660703"/>
              <a:gd name="connsiteY1" fmla="*/ 263237 h 623564"/>
              <a:gd name="connsiteX2" fmla="*/ 7716 w 660703"/>
              <a:gd name="connsiteY2" fmla="*/ 540328 h 623564"/>
              <a:gd name="connsiteX3" fmla="*/ 118553 w 660703"/>
              <a:gd name="connsiteY3" fmla="*/ 623455 h 623564"/>
              <a:gd name="connsiteX4" fmla="*/ 326371 w 660703"/>
              <a:gd name="connsiteY4" fmla="*/ 554182 h 623564"/>
              <a:gd name="connsiteX5" fmla="*/ 520334 w 660703"/>
              <a:gd name="connsiteY5" fmla="*/ 401782 h 623564"/>
              <a:gd name="connsiteX6" fmla="*/ 645025 w 660703"/>
              <a:gd name="connsiteY6" fmla="*/ 290946 h 623564"/>
              <a:gd name="connsiteX7" fmla="*/ 658879 w 660703"/>
              <a:gd name="connsiteY7" fmla="*/ 235528 h 623564"/>
              <a:gd name="connsiteX8" fmla="*/ 658879 w 660703"/>
              <a:gd name="connsiteY8" fmla="*/ 235528 h 623564"/>
              <a:gd name="connsiteX0" fmla="*/ 243243 w 664133"/>
              <a:gd name="connsiteY0" fmla="*/ 0 h 623571"/>
              <a:gd name="connsiteX1" fmla="*/ 35425 w 664133"/>
              <a:gd name="connsiteY1" fmla="*/ 263237 h 623571"/>
              <a:gd name="connsiteX2" fmla="*/ 7716 w 664133"/>
              <a:gd name="connsiteY2" fmla="*/ 540328 h 623571"/>
              <a:gd name="connsiteX3" fmla="*/ 118553 w 664133"/>
              <a:gd name="connsiteY3" fmla="*/ 623455 h 623571"/>
              <a:gd name="connsiteX4" fmla="*/ 326371 w 664133"/>
              <a:gd name="connsiteY4" fmla="*/ 554182 h 623571"/>
              <a:gd name="connsiteX5" fmla="*/ 464916 w 664133"/>
              <a:gd name="connsiteY5" fmla="*/ 387928 h 623571"/>
              <a:gd name="connsiteX6" fmla="*/ 645025 w 664133"/>
              <a:gd name="connsiteY6" fmla="*/ 290946 h 623571"/>
              <a:gd name="connsiteX7" fmla="*/ 658879 w 664133"/>
              <a:gd name="connsiteY7" fmla="*/ 235528 h 623571"/>
              <a:gd name="connsiteX8" fmla="*/ 658879 w 664133"/>
              <a:gd name="connsiteY8" fmla="*/ 235528 h 623571"/>
              <a:gd name="connsiteX0" fmla="*/ 306822 w 727712"/>
              <a:gd name="connsiteY0" fmla="*/ 0 h 625415"/>
              <a:gd name="connsiteX1" fmla="*/ 99004 w 727712"/>
              <a:gd name="connsiteY1" fmla="*/ 263237 h 625415"/>
              <a:gd name="connsiteX2" fmla="*/ 2022 w 727712"/>
              <a:gd name="connsiteY2" fmla="*/ 484909 h 625415"/>
              <a:gd name="connsiteX3" fmla="*/ 182132 w 727712"/>
              <a:gd name="connsiteY3" fmla="*/ 623455 h 625415"/>
              <a:gd name="connsiteX4" fmla="*/ 389950 w 727712"/>
              <a:gd name="connsiteY4" fmla="*/ 554182 h 625415"/>
              <a:gd name="connsiteX5" fmla="*/ 528495 w 727712"/>
              <a:gd name="connsiteY5" fmla="*/ 387928 h 625415"/>
              <a:gd name="connsiteX6" fmla="*/ 708604 w 727712"/>
              <a:gd name="connsiteY6" fmla="*/ 290946 h 625415"/>
              <a:gd name="connsiteX7" fmla="*/ 722458 w 727712"/>
              <a:gd name="connsiteY7" fmla="*/ 235528 h 625415"/>
              <a:gd name="connsiteX8" fmla="*/ 722458 w 727712"/>
              <a:gd name="connsiteY8" fmla="*/ 235528 h 625415"/>
              <a:gd name="connsiteX0" fmla="*/ 305093 w 725983"/>
              <a:gd name="connsiteY0" fmla="*/ 0 h 612107"/>
              <a:gd name="connsiteX1" fmla="*/ 97275 w 725983"/>
              <a:gd name="connsiteY1" fmla="*/ 263237 h 612107"/>
              <a:gd name="connsiteX2" fmla="*/ 293 w 725983"/>
              <a:gd name="connsiteY2" fmla="*/ 484909 h 612107"/>
              <a:gd name="connsiteX3" fmla="*/ 124985 w 725983"/>
              <a:gd name="connsiteY3" fmla="*/ 609600 h 612107"/>
              <a:gd name="connsiteX4" fmla="*/ 388221 w 725983"/>
              <a:gd name="connsiteY4" fmla="*/ 554182 h 612107"/>
              <a:gd name="connsiteX5" fmla="*/ 526766 w 725983"/>
              <a:gd name="connsiteY5" fmla="*/ 387928 h 612107"/>
              <a:gd name="connsiteX6" fmla="*/ 706875 w 725983"/>
              <a:gd name="connsiteY6" fmla="*/ 290946 h 612107"/>
              <a:gd name="connsiteX7" fmla="*/ 720729 w 725983"/>
              <a:gd name="connsiteY7" fmla="*/ 235528 h 612107"/>
              <a:gd name="connsiteX8" fmla="*/ 720729 w 725983"/>
              <a:gd name="connsiteY8" fmla="*/ 235528 h 612107"/>
              <a:gd name="connsiteX0" fmla="*/ 305093 w 725983"/>
              <a:gd name="connsiteY0" fmla="*/ 0 h 501271"/>
              <a:gd name="connsiteX1" fmla="*/ 97275 w 725983"/>
              <a:gd name="connsiteY1" fmla="*/ 152401 h 501271"/>
              <a:gd name="connsiteX2" fmla="*/ 293 w 725983"/>
              <a:gd name="connsiteY2" fmla="*/ 374073 h 501271"/>
              <a:gd name="connsiteX3" fmla="*/ 124985 w 725983"/>
              <a:gd name="connsiteY3" fmla="*/ 498764 h 501271"/>
              <a:gd name="connsiteX4" fmla="*/ 388221 w 725983"/>
              <a:gd name="connsiteY4" fmla="*/ 443346 h 501271"/>
              <a:gd name="connsiteX5" fmla="*/ 526766 w 725983"/>
              <a:gd name="connsiteY5" fmla="*/ 277092 h 501271"/>
              <a:gd name="connsiteX6" fmla="*/ 706875 w 725983"/>
              <a:gd name="connsiteY6" fmla="*/ 180110 h 501271"/>
              <a:gd name="connsiteX7" fmla="*/ 720729 w 725983"/>
              <a:gd name="connsiteY7" fmla="*/ 124692 h 501271"/>
              <a:gd name="connsiteX8" fmla="*/ 720729 w 725983"/>
              <a:gd name="connsiteY8" fmla="*/ 124692 h 501271"/>
              <a:gd name="connsiteX0" fmla="*/ 305093 w 725983"/>
              <a:gd name="connsiteY0" fmla="*/ 0 h 501271"/>
              <a:gd name="connsiteX1" fmla="*/ 97275 w 725983"/>
              <a:gd name="connsiteY1" fmla="*/ 193964 h 501271"/>
              <a:gd name="connsiteX2" fmla="*/ 293 w 725983"/>
              <a:gd name="connsiteY2" fmla="*/ 374073 h 501271"/>
              <a:gd name="connsiteX3" fmla="*/ 124985 w 725983"/>
              <a:gd name="connsiteY3" fmla="*/ 498764 h 501271"/>
              <a:gd name="connsiteX4" fmla="*/ 388221 w 725983"/>
              <a:gd name="connsiteY4" fmla="*/ 443346 h 501271"/>
              <a:gd name="connsiteX5" fmla="*/ 526766 w 725983"/>
              <a:gd name="connsiteY5" fmla="*/ 277092 h 501271"/>
              <a:gd name="connsiteX6" fmla="*/ 706875 w 725983"/>
              <a:gd name="connsiteY6" fmla="*/ 180110 h 501271"/>
              <a:gd name="connsiteX7" fmla="*/ 720729 w 725983"/>
              <a:gd name="connsiteY7" fmla="*/ 124692 h 501271"/>
              <a:gd name="connsiteX8" fmla="*/ 720729 w 725983"/>
              <a:gd name="connsiteY8" fmla="*/ 124692 h 501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5983" h="501271">
                <a:moveTo>
                  <a:pt x="305093" y="0"/>
                </a:moveTo>
                <a:cubicBezTo>
                  <a:pt x="231202" y="92364"/>
                  <a:pt x="148075" y="131619"/>
                  <a:pt x="97275" y="193964"/>
                </a:cubicBezTo>
                <a:cubicBezTo>
                  <a:pt x="46475" y="256309"/>
                  <a:pt x="-4325" y="323273"/>
                  <a:pt x="293" y="374073"/>
                </a:cubicBezTo>
                <a:cubicBezTo>
                  <a:pt x="4911" y="424873"/>
                  <a:pt x="60330" y="487219"/>
                  <a:pt x="124985" y="498764"/>
                </a:cubicBezTo>
                <a:cubicBezTo>
                  <a:pt x="189640" y="510309"/>
                  <a:pt x="321258" y="480291"/>
                  <a:pt x="388221" y="443346"/>
                </a:cubicBezTo>
                <a:cubicBezTo>
                  <a:pt x="455184" y="406401"/>
                  <a:pt x="473657" y="320965"/>
                  <a:pt x="526766" y="277092"/>
                </a:cubicBezTo>
                <a:cubicBezTo>
                  <a:pt x="579875" y="233219"/>
                  <a:pt x="674548" y="205510"/>
                  <a:pt x="706875" y="180110"/>
                </a:cubicBezTo>
                <a:cubicBezTo>
                  <a:pt x="739202" y="154710"/>
                  <a:pt x="720729" y="124692"/>
                  <a:pt x="720729" y="124692"/>
                </a:cubicBezTo>
                <a:lnTo>
                  <a:pt x="720729" y="124692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3" name="Прямая соединительная линия 82"/>
          <p:cNvCxnSpPr>
            <a:stCxn id="82" idx="7"/>
          </p:cNvCxnSpPr>
          <p:nvPr/>
        </p:nvCxnSpPr>
        <p:spPr>
          <a:xfrm flipH="1" flipV="1">
            <a:off x="4826089" y="5286386"/>
            <a:ext cx="143770" cy="8511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>
            <a:stCxn id="82" idx="0"/>
          </p:cNvCxnSpPr>
          <p:nvPr/>
        </p:nvCxnSpPr>
        <p:spPr>
          <a:xfrm flipH="1" flipV="1">
            <a:off x="5261395" y="5269506"/>
            <a:ext cx="109217" cy="7433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 flipV="1">
            <a:off x="3908038" y="1729687"/>
            <a:ext cx="81326" cy="29801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 flipV="1">
            <a:off x="4072894" y="1680960"/>
            <a:ext cx="53155" cy="30288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 flipV="1">
            <a:off x="4262853" y="1632233"/>
            <a:ext cx="0" cy="30775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 flipH="1" flipV="1">
            <a:off x="5101228" y="1688953"/>
            <a:ext cx="160166" cy="299595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/>
          <p:nvPr/>
        </p:nvCxnSpPr>
        <p:spPr>
          <a:xfrm flipH="1" flipV="1">
            <a:off x="4969859" y="1661555"/>
            <a:ext cx="73883" cy="30482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 flipH="1" flipV="1">
            <a:off x="4838632" y="1644713"/>
            <a:ext cx="59342" cy="30650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Полилиния 112"/>
          <p:cNvSpPr/>
          <p:nvPr/>
        </p:nvSpPr>
        <p:spPr>
          <a:xfrm>
            <a:off x="3394189" y="1731818"/>
            <a:ext cx="485084" cy="1939637"/>
          </a:xfrm>
          <a:custGeom>
            <a:avLst/>
            <a:gdLst>
              <a:gd name="connsiteX0" fmla="*/ 486044 w 486044"/>
              <a:gd name="connsiteY0" fmla="*/ 0 h 1939637"/>
              <a:gd name="connsiteX1" fmla="*/ 264371 w 486044"/>
              <a:gd name="connsiteY1" fmla="*/ 443346 h 1939637"/>
              <a:gd name="connsiteX2" fmla="*/ 98116 w 486044"/>
              <a:gd name="connsiteY2" fmla="*/ 831273 h 1939637"/>
              <a:gd name="connsiteX3" fmla="*/ 1135 w 486044"/>
              <a:gd name="connsiteY3" fmla="*/ 1066800 h 1939637"/>
              <a:gd name="connsiteX4" fmla="*/ 70407 w 486044"/>
              <a:gd name="connsiteY4" fmla="*/ 1385455 h 1939637"/>
              <a:gd name="connsiteX5" fmla="*/ 402916 w 486044"/>
              <a:gd name="connsiteY5" fmla="*/ 1939637 h 1939637"/>
              <a:gd name="connsiteX6" fmla="*/ 402916 w 486044"/>
              <a:gd name="connsiteY6" fmla="*/ 1939637 h 1939637"/>
              <a:gd name="connsiteX0" fmla="*/ 486044 w 486044"/>
              <a:gd name="connsiteY0" fmla="*/ 0 h 1939637"/>
              <a:gd name="connsiteX1" fmla="*/ 264371 w 486044"/>
              <a:gd name="connsiteY1" fmla="*/ 443346 h 1939637"/>
              <a:gd name="connsiteX2" fmla="*/ 98116 w 486044"/>
              <a:gd name="connsiteY2" fmla="*/ 831273 h 1939637"/>
              <a:gd name="connsiteX3" fmla="*/ 1135 w 486044"/>
              <a:gd name="connsiteY3" fmla="*/ 1066800 h 1939637"/>
              <a:gd name="connsiteX4" fmla="*/ 70407 w 486044"/>
              <a:gd name="connsiteY4" fmla="*/ 1385455 h 1939637"/>
              <a:gd name="connsiteX5" fmla="*/ 402916 w 486044"/>
              <a:gd name="connsiteY5" fmla="*/ 1939637 h 1939637"/>
              <a:gd name="connsiteX6" fmla="*/ 402916 w 486044"/>
              <a:gd name="connsiteY6" fmla="*/ 1939637 h 1939637"/>
              <a:gd name="connsiteX0" fmla="*/ 486044 w 486044"/>
              <a:gd name="connsiteY0" fmla="*/ 0 h 1939637"/>
              <a:gd name="connsiteX1" fmla="*/ 264371 w 486044"/>
              <a:gd name="connsiteY1" fmla="*/ 443346 h 1939637"/>
              <a:gd name="connsiteX2" fmla="*/ 98116 w 486044"/>
              <a:gd name="connsiteY2" fmla="*/ 831273 h 1939637"/>
              <a:gd name="connsiteX3" fmla="*/ 1135 w 486044"/>
              <a:gd name="connsiteY3" fmla="*/ 1066800 h 1939637"/>
              <a:gd name="connsiteX4" fmla="*/ 70407 w 486044"/>
              <a:gd name="connsiteY4" fmla="*/ 1385455 h 1939637"/>
              <a:gd name="connsiteX5" fmla="*/ 402916 w 486044"/>
              <a:gd name="connsiteY5" fmla="*/ 1939637 h 1939637"/>
              <a:gd name="connsiteX6" fmla="*/ 402916 w 486044"/>
              <a:gd name="connsiteY6" fmla="*/ 1939637 h 1939637"/>
              <a:gd name="connsiteX0" fmla="*/ 485152 w 485152"/>
              <a:gd name="connsiteY0" fmla="*/ 0 h 1939637"/>
              <a:gd name="connsiteX1" fmla="*/ 263479 w 485152"/>
              <a:gd name="connsiteY1" fmla="*/ 443346 h 1939637"/>
              <a:gd name="connsiteX2" fmla="*/ 55660 w 485152"/>
              <a:gd name="connsiteY2" fmla="*/ 831273 h 1939637"/>
              <a:gd name="connsiteX3" fmla="*/ 243 w 485152"/>
              <a:gd name="connsiteY3" fmla="*/ 1066800 h 1939637"/>
              <a:gd name="connsiteX4" fmla="*/ 69515 w 485152"/>
              <a:gd name="connsiteY4" fmla="*/ 1385455 h 1939637"/>
              <a:gd name="connsiteX5" fmla="*/ 402024 w 485152"/>
              <a:gd name="connsiteY5" fmla="*/ 1939637 h 1939637"/>
              <a:gd name="connsiteX6" fmla="*/ 402024 w 485152"/>
              <a:gd name="connsiteY6" fmla="*/ 1939637 h 1939637"/>
              <a:gd name="connsiteX0" fmla="*/ 485084 w 485084"/>
              <a:gd name="connsiteY0" fmla="*/ 0 h 1939637"/>
              <a:gd name="connsiteX1" fmla="*/ 221847 w 485084"/>
              <a:gd name="connsiteY1" fmla="*/ 429491 h 1939637"/>
              <a:gd name="connsiteX2" fmla="*/ 55592 w 485084"/>
              <a:gd name="connsiteY2" fmla="*/ 831273 h 1939637"/>
              <a:gd name="connsiteX3" fmla="*/ 175 w 485084"/>
              <a:gd name="connsiteY3" fmla="*/ 1066800 h 1939637"/>
              <a:gd name="connsiteX4" fmla="*/ 69447 w 485084"/>
              <a:gd name="connsiteY4" fmla="*/ 1385455 h 1939637"/>
              <a:gd name="connsiteX5" fmla="*/ 401956 w 485084"/>
              <a:gd name="connsiteY5" fmla="*/ 1939637 h 1939637"/>
              <a:gd name="connsiteX6" fmla="*/ 401956 w 485084"/>
              <a:gd name="connsiteY6" fmla="*/ 1939637 h 193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5084" h="1939637">
                <a:moveTo>
                  <a:pt x="485084" y="0"/>
                </a:moveTo>
                <a:cubicBezTo>
                  <a:pt x="406575" y="152400"/>
                  <a:pt x="293429" y="290946"/>
                  <a:pt x="221847" y="429491"/>
                </a:cubicBezTo>
                <a:cubicBezTo>
                  <a:pt x="150265" y="568036"/>
                  <a:pt x="92537" y="725055"/>
                  <a:pt x="55592" y="831273"/>
                </a:cubicBezTo>
                <a:cubicBezTo>
                  <a:pt x="18647" y="937491"/>
                  <a:pt x="-2134" y="974436"/>
                  <a:pt x="175" y="1066800"/>
                </a:cubicBezTo>
                <a:cubicBezTo>
                  <a:pt x="2484" y="1159164"/>
                  <a:pt x="2484" y="1239982"/>
                  <a:pt x="69447" y="1385455"/>
                </a:cubicBezTo>
                <a:cubicBezTo>
                  <a:pt x="136410" y="1530928"/>
                  <a:pt x="401956" y="1939637"/>
                  <a:pt x="401956" y="1939637"/>
                </a:cubicBezTo>
                <a:lnTo>
                  <a:pt x="401956" y="1939637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Полилиния 113"/>
          <p:cNvSpPr/>
          <p:nvPr/>
        </p:nvSpPr>
        <p:spPr>
          <a:xfrm flipH="1">
            <a:off x="5239052" y="1717433"/>
            <a:ext cx="524147" cy="1958720"/>
          </a:xfrm>
          <a:custGeom>
            <a:avLst/>
            <a:gdLst>
              <a:gd name="connsiteX0" fmla="*/ 486044 w 486044"/>
              <a:gd name="connsiteY0" fmla="*/ 0 h 1939637"/>
              <a:gd name="connsiteX1" fmla="*/ 264371 w 486044"/>
              <a:gd name="connsiteY1" fmla="*/ 443346 h 1939637"/>
              <a:gd name="connsiteX2" fmla="*/ 98116 w 486044"/>
              <a:gd name="connsiteY2" fmla="*/ 831273 h 1939637"/>
              <a:gd name="connsiteX3" fmla="*/ 1135 w 486044"/>
              <a:gd name="connsiteY3" fmla="*/ 1066800 h 1939637"/>
              <a:gd name="connsiteX4" fmla="*/ 70407 w 486044"/>
              <a:gd name="connsiteY4" fmla="*/ 1385455 h 1939637"/>
              <a:gd name="connsiteX5" fmla="*/ 402916 w 486044"/>
              <a:gd name="connsiteY5" fmla="*/ 1939637 h 1939637"/>
              <a:gd name="connsiteX6" fmla="*/ 402916 w 486044"/>
              <a:gd name="connsiteY6" fmla="*/ 1939637 h 1939637"/>
              <a:gd name="connsiteX0" fmla="*/ 486044 w 486044"/>
              <a:gd name="connsiteY0" fmla="*/ 0 h 1939637"/>
              <a:gd name="connsiteX1" fmla="*/ 264371 w 486044"/>
              <a:gd name="connsiteY1" fmla="*/ 443346 h 1939637"/>
              <a:gd name="connsiteX2" fmla="*/ 98116 w 486044"/>
              <a:gd name="connsiteY2" fmla="*/ 831273 h 1939637"/>
              <a:gd name="connsiteX3" fmla="*/ 1135 w 486044"/>
              <a:gd name="connsiteY3" fmla="*/ 1066800 h 1939637"/>
              <a:gd name="connsiteX4" fmla="*/ 70407 w 486044"/>
              <a:gd name="connsiteY4" fmla="*/ 1385455 h 1939637"/>
              <a:gd name="connsiteX5" fmla="*/ 402916 w 486044"/>
              <a:gd name="connsiteY5" fmla="*/ 1939637 h 1939637"/>
              <a:gd name="connsiteX6" fmla="*/ 402916 w 486044"/>
              <a:gd name="connsiteY6" fmla="*/ 1939637 h 1939637"/>
              <a:gd name="connsiteX0" fmla="*/ 486044 w 486044"/>
              <a:gd name="connsiteY0" fmla="*/ 0 h 1939637"/>
              <a:gd name="connsiteX1" fmla="*/ 264371 w 486044"/>
              <a:gd name="connsiteY1" fmla="*/ 443346 h 1939637"/>
              <a:gd name="connsiteX2" fmla="*/ 98116 w 486044"/>
              <a:gd name="connsiteY2" fmla="*/ 831273 h 1939637"/>
              <a:gd name="connsiteX3" fmla="*/ 1135 w 486044"/>
              <a:gd name="connsiteY3" fmla="*/ 1066800 h 1939637"/>
              <a:gd name="connsiteX4" fmla="*/ 70407 w 486044"/>
              <a:gd name="connsiteY4" fmla="*/ 1385455 h 1939637"/>
              <a:gd name="connsiteX5" fmla="*/ 402916 w 486044"/>
              <a:gd name="connsiteY5" fmla="*/ 1939637 h 1939637"/>
              <a:gd name="connsiteX6" fmla="*/ 402916 w 486044"/>
              <a:gd name="connsiteY6" fmla="*/ 1939637 h 1939637"/>
              <a:gd name="connsiteX0" fmla="*/ 485152 w 485152"/>
              <a:gd name="connsiteY0" fmla="*/ 0 h 1939637"/>
              <a:gd name="connsiteX1" fmla="*/ 263479 w 485152"/>
              <a:gd name="connsiteY1" fmla="*/ 443346 h 1939637"/>
              <a:gd name="connsiteX2" fmla="*/ 55660 w 485152"/>
              <a:gd name="connsiteY2" fmla="*/ 831273 h 1939637"/>
              <a:gd name="connsiteX3" fmla="*/ 243 w 485152"/>
              <a:gd name="connsiteY3" fmla="*/ 1066800 h 1939637"/>
              <a:gd name="connsiteX4" fmla="*/ 69515 w 485152"/>
              <a:gd name="connsiteY4" fmla="*/ 1385455 h 1939637"/>
              <a:gd name="connsiteX5" fmla="*/ 402024 w 485152"/>
              <a:gd name="connsiteY5" fmla="*/ 1939637 h 1939637"/>
              <a:gd name="connsiteX6" fmla="*/ 402024 w 485152"/>
              <a:gd name="connsiteY6" fmla="*/ 1939637 h 1939637"/>
              <a:gd name="connsiteX0" fmla="*/ 485084 w 485084"/>
              <a:gd name="connsiteY0" fmla="*/ 0 h 1939637"/>
              <a:gd name="connsiteX1" fmla="*/ 221847 w 485084"/>
              <a:gd name="connsiteY1" fmla="*/ 429491 h 1939637"/>
              <a:gd name="connsiteX2" fmla="*/ 55592 w 485084"/>
              <a:gd name="connsiteY2" fmla="*/ 831273 h 1939637"/>
              <a:gd name="connsiteX3" fmla="*/ 175 w 485084"/>
              <a:gd name="connsiteY3" fmla="*/ 1066800 h 1939637"/>
              <a:gd name="connsiteX4" fmla="*/ 69447 w 485084"/>
              <a:gd name="connsiteY4" fmla="*/ 1385455 h 1939637"/>
              <a:gd name="connsiteX5" fmla="*/ 401956 w 485084"/>
              <a:gd name="connsiteY5" fmla="*/ 1939637 h 1939637"/>
              <a:gd name="connsiteX6" fmla="*/ 401956 w 485084"/>
              <a:gd name="connsiteY6" fmla="*/ 1939637 h 1939637"/>
              <a:gd name="connsiteX0" fmla="*/ 576517 w 576517"/>
              <a:gd name="connsiteY0" fmla="*/ 0 h 1953454"/>
              <a:gd name="connsiteX1" fmla="*/ 221847 w 576517"/>
              <a:gd name="connsiteY1" fmla="*/ 443308 h 1953454"/>
              <a:gd name="connsiteX2" fmla="*/ 55592 w 576517"/>
              <a:gd name="connsiteY2" fmla="*/ 845090 h 1953454"/>
              <a:gd name="connsiteX3" fmla="*/ 175 w 576517"/>
              <a:gd name="connsiteY3" fmla="*/ 1080617 h 1953454"/>
              <a:gd name="connsiteX4" fmla="*/ 69447 w 576517"/>
              <a:gd name="connsiteY4" fmla="*/ 1399272 h 1953454"/>
              <a:gd name="connsiteX5" fmla="*/ 401956 w 576517"/>
              <a:gd name="connsiteY5" fmla="*/ 1953454 h 1953454"/>
              <a:gd name="connsiteX6" fmla="*/ 401956 w 576517"/>
              <a:gd name="connsiteY6" fmla="*/ 1953454 h 1953454"/>
              <a:gd name="connsiteX0" fmla="*/ 576517 w 576517"/>
              <a:gd name="connsiteY0" fmla="*/ 0 h 1953454"/>
              <a:gd name="connsiteX1" fmla="*/ 221847 w 576517"/>
              <a:gd name="connsiteY1" fmla="*/ 443308 h 1953454"/>
              <a:gd name="connsiteX2" fmla="*/ 55592 w 576517"/>
              <a:gd name="connsiteY2" fmla="*/ 845090 h 1953454"/>
              <a:gd name="connsiteX3" fmla="*/ 175 w 576517"/>
              <a:gd name="connsiteY3" fmla="*/ 1080617 h 1953454"/>
              <a:gd name="connsiteX4" fmla="*/ 69447 w 576517"/>
              <a:gd name="connsiteY4" fmla="*/ 1399272 h 1953454"/>
              <a:gd name="connsiteX5" fmla="*/ 401956 w 576517"/>
              <a:gd name="connsiteY5" fmla="*/ 1953454 h 1953454"/>
              <a:gd name="connsiteX6" fmla="*/ 401956 w 576517"/>
              <a:gd name="connsiteY6" fmla="*/ 1953454 h 1953454"/>
              <a:gd name="connsiteX0" fmla="*/ 576517 w 576517"/>
              <a:gd name="connsiteY0" fmla="*/ 0 h 1953454"/>
              <a:gd name="connsiteX1" fmla="*/ 350172 w 576517"/>
              <a:gd name="connsiteY1" fmla="*/ 261284 h 1953454"/>
              <a:gd name="connsiteX2" fmla="*/ 221847 w 576517"/>
              <a:gd name="connsiteY2" fmla="*/ 443308 h 1953454"/>
              <a:gd name="connsiteX3" fmla="*/ 55592 w 576517"/>
              <a:gd name="connsiteY3" fmla="*/ 845090 h 1953454"/>
              <a:gd name="connsiteX4" fmla="*/ 175 w 576517"/>
              <a:gd name="connsiteY4" fmla="*/ 1080617 h 1953454"/>
              <a:gd name="connsiteX5" fmla="*/ 69447 w 576517"/>
              <a:gd name="connsiteY5" fmla="*/ 1399272 h 1953454"/>
              <a:gd name="connsiteX6" fmla="*/ 401956 w 576517"/>
              <a:gd name="connsiteY6" fmla="*/ 1953454 h 1953454"/>
              <a:gd name="connsiteX7" fmla="*/ 401956 w 576517"/>
              <a:gd name="connsiteY7" fmla="*/ 1953454 h 195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517" h="1953454">
                <a:moveTo>
                  <a:pt x="576517" y="0"/>
                </a:moveTo>
                <a:cubicBezTo>
                  <a:pt x="543873" y="41244"/>
                  <a:pt x="409284" y="187399"/>
                  <a:pt x="350172" y="261284"/>
                </a:cubicBezTo>
                <a:cubicBezTo>
                  <a:pt x="291060" y="335169"/>
                  <a:pt x="270944" y="346007"/>
                  <a:pt x="221847" y="443308"/>
                </a:cubicBezTo>
                <a:cubicBezTo>
                  <a:pt x="172750" y="540609"/>
                  <a:pt x="92537" y="738872"/>
                  <a:pt x="55592" y="845090"/>
                </a:cubicBezTo>
                <a:cubicBezTo>
                  <a:pt x="18647" y="951308"/>
                  <a:pt x="-2134" y="988253"/>
                  <a:pt x="175" y="1080617"/>
                </a:cubicBezTo>
                <a:cubicBezTo>
                  <a:pt x="2484" y="1172981"/>
                  <a:pt x="2484" y="1253799"/>
                  <a:pt x="69447" y="1399272"/>
                </a:cubicBezTo>
                <a:cubicBezTo>
                  <a:pt x="136410" y="1544745"/>
                  <a:pt x="401956" y="1953454"/>
                  <a:pt x="401956" y="1953454"/>
                </a:cubicBezTo>
                <a:lnTo>
                  <a:pt x="401956" y="1953454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79" r="100000">
                        <a14:foregroundMark x1="73345" y1="33000" x2="57424" y2="43833"/>
                        <a14:foregroundMark x1="34884" y1="35167" x2="24508" y2="45167"/>
                        <a14:foregroundMark x1="74240" y1="27333" x2="73882" y2="44833"/>
                        <a14:foregroundMark x1="34347" y1="25000" x2="23077" y2="35167"/>
                        <a14:foregroundMark x1="40429" y1="34667" x2="36315" y2="45667"/>
                        <a14:foregroundMark x1="51342" y1="55667" x2="45259" y2="81000"/>
                        <a14:foregroundMark x1="83721" y1="51833" x2="50447" y2="85000"/>
                        <a14:foregroundMark x1="69589" y1="19000" x2="15564" y2="68833"/>
                        <a14:foregroundMark x1="14669" y1="33000" x2="5725" y2="31167"/>
                        <a14:foregroundMark x1="90340" y1="32000" x2="82290" y2="34333"/>
                        <a14:foregroundMark x1="65832" y1="19333" x2="39177" y2="19333"/>
                        <a14:foregroundMark x1="63327" y1="80333" x2="50805" y2="90667"/>
                        <a14:foregroundMark x1="53667" y1="92667" x2="35063" y2="88167"/>
                        <a14:backgroundMark x1="80859" y1="73833" x2="79606" y2="75833"/>
                        <a14:backgroundMark x1="80859" y1="76833" x2="77281" y2="80333"/>
                        <a14:backgroundMark x1="74776" y1="82167" x2="71735" y2="83667"/>
                        <a14:backgroundMark x1="18247" y1="74333" x2="21288" y2="78833"/>
                        <a14:backgroundMark x1="24866" y1="81667" x2="29159" y2="85167"/>
                        <a14:backgroundMark x1="65832" y1="94500" x2="59750" y2="96500"/>
                        <a14:backgroundMark x1="60286" y1="97000" x2="53131" y2="97000"/>
                        <a14:backgroundMark x1="45259" y1="96500" x2="34526" y2="93500"/>
                      </a14:backgroundRemoval>
                    </a14:imgEffect>
                    <a14:imgEffect>
                      <a14:sharpenSoften amount="-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00253" y="720916"/>
            <a:ext cx="951410" cy="1109307"/>
          </a:xfrm>
          <a:prstGeom prst="rect">
            <a:avLst/>
          </a:prstGeom>
        </p:spPr>
      </p:pic>
      <p:sp>
        <p:nvSpPr>
          <p:cNvPr id="28" name="Прямоугольник с двумя скругленными соседними углами 27"/>
          <p:cNvSpPr/>
          <p:nvPr/>
        </p:nvSpPr>
        <p:spPr>
          <a:xfrm>
            <a:off x="4236942" y="659238"/>
            <a:ext cx="701940" cy="326983"/>
          </a:xfrm>
          <a:prstGeom prst="round2Same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5" name="Рисунок 1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383" b="19434" l="60645" r="64551">
                        <a14:foregroundMark x1="61328" y1="17773" x2="61230" y2="17969"/>
                        <a14:foregroundMark x1="61523" y1="17578" x2="60938" y2="18652"/>
                        <a14:foregroundMark x1="61426" y1="18555" x2="62500" y2="19336"/>
                        <a14:foregroundMark x1="62500" y1="19336" x2="63770" y2="18652"/>
                        <a14:foregroundMark x1="63867" y1="17578" x2="64355" y2="185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58" t="17442" r="35339" b="80176"/>
          <a:stretch/>
        </p:blipFill>
        <p:spPr>
          <a:xfrm rot="10800000" flipV="1">
            <a:off x="4469944" y="1275570"/>
            <a:ext cx="231603" cy="131254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9" b="100000" l="9880" r="93012">
                        <a14:foregroundMark x1="84096" y1="70588" x2="90843" y2="74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750" y="3332931"/>
            <a:ext cx="5270500" cy="3670300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3671355" y="6510624"/>
            <a:ext cx="207781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1" cap="none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</a:rPr>
              <a:t>Чашева</a:t>
            </a:r>
            <a:r>
              <a:rPr lang="ru-RU" sz="1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</a:rPr>
              <a:t> Гузель </a:t>
            </a:r>
            <a:r>
              <a:rPr lang="ru-RU" sz="1400" b="1" cap="none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</a:rPr>
              <a:t>Халилевна</a:t>
            </a:r>
            <a:endParaRPr lang="ru-RU" sz="1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17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812 -0.48393 C -0.35434 -0.48393 -0.33455 -0.45595 -0.33455 -0.42127 C -0.33455 -0.38636 -0.35434 -0.35792 -0.37812 -0.35792 C -0.40226 -0.35792 -0.42118 -0.38636 -0.42118 -0.42127 C -0.42118 -0.45595 -0.40226 -0.48393 -0.37812 -0.48393 Z " pathEditMode="fixed" rAng="0" ptsTypes="fffff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556 -0.37896 L -0.45278 -0.35815 " pathEditMode="fixed" rAng="0" ptsTypes="AA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1" y="10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35 -0.37896 L -0.30312 -0.35815 " pathEditMode="fixed" rAng="0" ptsTypes="AA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1" y="10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278 -0.35815 L -0.46059 0.07191 " pathEditMode="fixed" rAng="0" ptsTypes="AA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215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312 -0.35815 L -0.27951 0.0615 " pathEditMode="fixed" rAng="0" ptsTypes="AA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" y="209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757 -0.36855 L -0.39757 0.07191 " pathEditMode="fixed" rAng="0" ptsTypes="AA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0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833 -0.35815 L -0.35035 0.07191 " pathEditMode="fixed" rAng="0" ptsTypes="AA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215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35 0.07191 L -0.33055 0.07954 C -0.32639 0.08139 -0.32014 0.08208 -0.31423 0.08069 C -0.30712 0.07954 -0.30173 0.07769 -0.29791 0.07491 L -0.28038 0.06011 " pathEditMode="fixed" rAng="-22047557" ptsTypes="FffFF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059 0.07191 L -0.44097 0.08116 C -0.4368 0.08347 -0.4309 0.08371 -0.425 0.08324 C -0.41805 0.08278 -0.4125 0.08162 -0.40885 0.07885 L -0.38993 0.0659 " pathEditMode="fixed" rAng="10605722" ptsTypes="FffFF">
                                      <p:cBhvr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9" y="4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059 0.07191 L -0.46059 0.10336 " pathEditMode="fixed" rAng="0" ptsTypes="AA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951 0.06151 L -0.27951 0.10336 " pathEditMode="fixed" rAng="0" ptsTypes="AA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059 0.10335 L -0.40972 0.13387 C -0.39896 0.14058 -0.38333 0.14382 -0.36667 0.14382 C -0.34792 0.14382 -0.33264 0.14058 -0.32205 0.13387 L -0.2717 0.10335 " pathEditMode="fixed" rAng="-10800000" ptsTypes="FffFF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4" y="2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278 -0.35746 L -0.48194 -0.27885 C -0.48854 -0.26266 -0.49219 -0.23792 -0.49219 -0.21203 C -0.49219 -0.18266 -0.48854 -0.15908 -0.48194 -0.14266 L -0.45278 -0.06382 " pathEditMode="fixed" rAng="0" ptsTypes="FffFF">
                                      <p:cBhvr>
                                        <p:cTn id="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146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313 -0.35746 L -0.26511 -0.28509 C -0.2566 -0.26983 -0.24983 -0.24625 -0.24809 -0.22128 C -0.24618 -0.1926 -0.24983 -0.16902 -0.25608 -0.15191 L -0.2842 -0.07099 " pathEditMode="fixed" rAng="-301462" ptsTypes="FffFF">
                                      <p:cBhvr>
                                        <p:cTn id="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" y="140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059 0.10335 L -0.43907 0.14381 C -0.43368 0.15538 -0.42778 0.16116 -0.41997 0.16116 C -0.41094 0.16254 -0.40348 0.15676 -0.39809 0.14867 L -0.37292 0.11006 " pathEditMode="fixed" rAng="-21399580" ptsTypes="FffFF">
                                      <p:cBhvr>
                                        <p:cTn id="9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1" y="30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292 0.11006 L -0.34393 0.14636 C -0.33785 0.15492 -0.32917 0.15908 -0.32031 0.15838 C -0.31007 0.15746 -0.30209 0.15191 -0.29688 0.14312 L -0.27136 0.10174 " pathEditMode="fixed" rAng="10589042" ptsTypes="FffFF">
                                      <p:cBhvr>
                                        <p:cTn id="10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22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500"/>
                            </p:stCondLst>
                            <p:childTnLst>
                              <p:par>
                                <p:cTn id="10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698 0.1748 L -0.43698 0.24624 " pathEditMode="fixed" rAng="0" ptsTypes="AA">
                                      <p:cBhvr>
                                        <p:cTn id="10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653 0.17824 L -0.39757 0.24653 " pathEditMode="fixed" rAng="0" ptsTypes="AA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500"/>
                            </p:stCondLst>
                            <p:childTnLst>
                              <p:par>
                                <p:cTn id="1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698 0.24625 C -0.42153 0.22544 -0.40052 0.21896 -0.3901 0.2333 C -0.38038 0.24625 -0.38559 0.27399 -0.40139 0.29457 C -0.41701 0.31561 -0.43854 0.32093 -0.44774 0.30775 C -0.45781 0.29434 -0.45295 0.26636 -0.43698 0.24625 Z " pathEditMode="fixed" rAng="-2662224" ptsTypes="fffff">
                                      <p:cBhvr>
                                        <p:cTn id="1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24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0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455 0.18867 L -0.33455 0.29226 " pathEditMode="fixed" rAng="0" ptsTypes="AA">
                                      <p:cBhvr>
                                        <p:cTn id="1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9500"/>
                            </p:stCondLst>
                            <p:childTnLst>
                              <p:par>
                                <p:cTn id="1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31 0.19445 L -0.2875 0.2978 " pathEditMode="fixed" rAng="0" ptsTypes="AA">
                                      <p:cBhvr>
                                        <p:cTn id="1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51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58 0.22405 L -0.25573 0.29295 C -0.2533 0.30752 -0.25451 0.32046 -0.26007 0.32648 C -0.26701 0.33179 -0.27622 0.32879 -0.28611 0.32069 L -0.33073 0.28439 " pathEditMode="fixed" rAng="-23690735" ptsTypes="FffFF">
                                      <p:cBhvr>
                                        <p:cTn id="1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" y="6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813 -0.48393 C -0.38108 -0.47329 -0.36754 -0.45642 -0.34584 -0.44578 C -0.32865 -0.4363 -0.3132 -0.43445 -0.31059 -0.44139 C -0.30938 -0.4474 -0.3217 -0.45896 -0.33907 -0.46728 C -0.34827 -0.47168 -0.35591 -0.47561 -0.36198 -0.4763 C -0.37101 -0.47769 -0.37726 -0.47491 -0.37848 -0.46913 C -0.379 -0.46636 -0.379 -0.4622 -0.37657 -0.45896 C -0.37205 -0.4504 -0.36146 -0.44139 -0.34879 -0.43491 C -0.33368 -0.42636 -0.3198 -0.4252 -0.31858 -0.43006 C -0.31632 -0.43653 -0.32726 -0.44694 -0.34306 -0.45619 C -0.35087 -0.45965 -0.35764 -0.4615 -0.36372 -0.46266 C -0.37153 -0.46289 -0.37761 -0.46081 -0.3783 -0.45572 C -0.37934 -0.45364 -0.37813 -0.44994 -0.37691 -0.44647 C -0.37309 -0.43931 -0.36372 -0.43052 -0.35209 -0.42474 C -0.33802 -0.41734 -0.32552 -0.41688 -0.32396 -0.42104 C -0.32223 -0.42682 -0.33282 -0.4363 -0.34653 -0.44324 C -0.35313 -0.4474 -0.35973 -0.44971 -0.36459 -0.45017 C -0.37205 -0.4504 -0.37709 -0.44855 -0.3783 -0.4437 C -0.37848 -0.44208 -0.37848 -0.43884 -0.37674 -0.43561 C -0.37327 -0.4296 -0.36476 -0.42127 -0.35452 -0.41572 C -0.34184 -0.40971 -0.33056 -0.40809 -0.32969 -0.41341 C -0.3283 -0.41803 -0.33733 -0.42682 -0.34966 -0.43329 C -0.35539 -0.43584 -0.36198 -0.43815 -0.36667 -0.43861 C -0.37309 -0.43931 -0.37726 -0.43653 -0.37848 -0.43376 C -0.379 -0.43121 -0.37813 -0.42867 -0.37639 -0.42613 C -0.37344 -0.42012 -0.3665 -0.41272 -0.3573 -0.40809 C -0.34532 -0.40254 -0.33559 -0.40139 -0.33455 -0.40532 C -0.33351 -0.40925 -0.34132 -0.41803 -0.35243 -0.42358 C -0.35764 -0.42659 -0.36372 -0.42798 -0.36771 -0.42844 C -0.37327 -0.4296 -0.37726 -0.42751 -0.37848 -0.42405 C -0.37917 -0.4215 -0.37848 -0.41988 -0.37761 -0.41688 C -0.37448 -0.41179 -0.36789 -0.40555 -0.3592 -0.40116 C -0.34861 -0.39561 -0.34028 -0.39445 -0.33872 -0.39815 C -0.33785 -0.40231 -0.34497 -0.40925 -0.35539 -0.41526 C -0.35938 -0.41734 -0.36476 -0.41873 -0.36841 -0.41896 C -0.37344 -0.42012 -0.37726 -0.4185 -0.37848 -0.41526 C -0.37848 -0.41272 -0.37813 -0.41179 -0.37743 -0.40879 C -0.37483 -0.40416 -0.36841 -0.39908 -0.36129 -0.39538 C -0.35157 -0.3896 -0.34393 -0.38867 -0.34271 -0.3926 C -0.34202 -0.39561 -0.34792 -0.40254 -0.35695 -0.40694 C -0.36216 -0.40948 -0.36702 -0.4111 -0.36962 -0.4111 C -0.37448 -0.41179 -0.37743 -0.4104 -0.3783 -0.4074 C -0.37848 -0.40578 -0.3783 -0.40393 -0.37691 -0.40185 C -0.37483 -0.39723 -0.36962 -0.3926 -0.36268 -0.38844 C -0.35486 -0.38497 -0.3467 -0.38382 -0.34618 -0.38682 C -0.34532 -0.39029 -0.35191 -0.39607 -0.35973 -0.40046 C -0.36285 -0.40231 -0.36754 -0.40324 -0.37084 -0.40347 C -0.37483 -0.40416 -0.37761 -0.40301 -0.3783 -0.4 C -0.37848 -0.39908 -0.37813 -0.39746 -0.37726 -0.39561 C -0.37483 -0.39121 -0.37084 -0.38682 -0.36407 -0.38382 C -0.3566 -0.37988 -0.35035 -0.37919 -0.34948 -0.38197 C -0.34879 -0.38428 -0.35365 -0.39075 -0.36146 -0.39329 C -0.36476 -0.39538 -0.36875 -0.39653 -0.37136 -0.39746 C -0.37448 -0.39699 -0.37778 -0.39607 -0.37813 -0.39376 C -0.37848 -0.3926 -0.37848 -0.39191 -0.37743 -0.38983 C -0.37587 -0.38613 -0.37101 -0.3822 -0.36545 -0.37873 C -0.3592 -0.37595 -0.35278 -0.37526 -0.35191 -0.37711 C -0.35174 -0.38035 -0.35643 -0.38474 -0.36268 -0.38821 C -0.3665 -0.3896 -0.3698 -0.39098 -0.37205 -0.39145 C -0.37483 -0.39121 -0.37778 -0.39098 -0.37865 -0.38798 C -0.3783 -0.38728 -0.37795 -0.38566 -0.37761 -0.38451 C -0.37605 -0.38127 -0.37136 -0.3778 -0.36702 -0.3741 C -0.36077 -0.37133 -0.35573 -0.37179 -0.35521 -0.37387 C -0.35417 -0.37642 -0.35903 -0.37965 -0.36424 -0.38289 C -0.36702 -0.3852 -0.36997 -0.38497 -0.37275 -0.3859 C -0.37587 -0.38613 -0.37778 -0.38543 -0.37813 -0.38243 C -0.3783 -0.3822 -0.37813 -0.3815 -0.37778 -0.37919 " pathEditMode="fixed" rAng="1185993" ptsTypes="fffffffffffffffffffffffffffffffffffffffffffffffffffffffffffffffffff">
                                      <p:cBhvr>
                                        <p:cTn id="1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" y="6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812 -0.48393 C -0.36823 -0.48393 -0.35989 -0.48023 -0.35989 -0.47468 L -0.35989 -0.45179 C -0.35989 -0.44647 -0.36823 -0.44162 -0.37812 -0.44162 L -0.4184 -0.44162 C -0.42795 -0.44162 -0.43559 -0.44647 -0.43559 -0.45179 L -0.43559 -0.47468 C -0.43559 -0.48023 -0.42795 -0.48393 -0.4184 -0.48393 Z " pathEditMode="relative" rAng="5400000" ptsTypes="fFfFfFff">
                                      <p:cBhvr>
                                        <p:cTn id="1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2" y="2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278 -0.35815 L -0.45278 0.08254 " pathEditMode="relative" rAng="0" ptsTypes="AA">
                                      <p:cBhvr>
                                        <p:cTn id="1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278 -0.35815 L -0.43698 0.08254 " pathEditMode="relative" rAng="0" ptsTypes="AA">
                                      <p:cBhvr>
                                        <p:cTn id="1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22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278 -0.35815 L -0.40556 0.08254 " pathEditMode="relative" rAng="0" ptsTypes="AA">
                                      <p:cBhvr>
                                        <p:cTn id="1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1" y="22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778 -0.37942 L -0.32674 0.08254 " pathEditMode="relative" rAng="0" ptsTypes="AA">
                                      <p:cBhvr>
                                        <p:cTn id="1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" y="230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312 -0.35815 L -0.30312 0.07191 " pathEditMode="relative" rAng="0" ptsTypes="AA">
                                      <p:cBhvr>
                                        <p:cTn id="1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5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312 -0.35815 L -0.30312 0.0615 " pathEditMode="relative" rAng="0" ptsTypes="AA">
                                      <p:cBhvr>
                                        <p:cTn id="1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9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2" grpId="0" animBg="1"/>
      <p:bldP spid="56" grpId="0" animBg="1"/>
      <p:bldP spid="57" grpId="0" animBg="1"/>
      <p:bldP spid="63" grpId="0" animBg="1"/>
      <p:bldP spid="72" grpId="0" animBg="1"/>
      <p:bldP spid="78" grpId="0" animBg="1"/>
      <p:bldP spid="82" grpId="0" animBg="1"/>
      <p:bldP spid="113" grpId="0" animBg="1"/>
      <p:bldP spid="114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263" b="64039" l="7376" r="95026">
                        <a14:foregroundMark x1="22985" y1="50030" x2="27873" y2="49424"/>
                        <a14:foregroundMark x1="26844" y1="56580" x2="40223" y2="61310"/>
                        <a14:foregroundMark x1="41252" y1="61128" x2="54460" y2="57307"/>
                        <a14:foregroundMark x1="27101" y1="56580" x2="25043" y2="53123"/>
                        <a14:foregroundMark x1="25300" y1="47423" x2="26844" y2="43238"/>
                        <a14:foregroundMark x1="25557" y1="43238" x2="38422" y2="38508"/>
                        <a14:foregroundMark x1="53945" y1="42693" x2="42281" y2="38508"/>
                        <a14:foregroundMark x1="12350" y1="53123" x2="12350" y2="46513"/>
                        <a14:foregroundMark x1="11835" y1="52759" x2="18010" y2="53487"/>
                        <a14:foregroundMark x1="11835" y1="47059" x2="18010" y2="4596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02" t="34066" r="8687" b="36362"/>
          <a:stretch/>
        </p:blipFill>
        <p:spPr>
          <a:xfrm rot="5400000">
            <a:off x="1822784" y="1821732"/>
            <a:ext cx="6264697" cy="321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3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028" y="1392608"/>
            <a:ext cx="843108" cy="627084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4080685" y="1052736"/>
            <a:ext cx="1070495" cy="93610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4788024" y="1988840"/>
            <a:ext cx="0" cy="14401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Блок-схема: ручное управление 21"/>
          <p:cNvSpPr/>
          <p:nvPr/>
        </p:nvSpPr>
        <p:spPr>
          <a:xfrm>
            <a:off x="3995936" y="2132856"/>
            <a:ext cx="1224136" cy="936104"/>
          </a:xfrm>
          <a:prstGeom prst="flowChartManualOperat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ручное управление 22"/>
          <p:cNvSpPr/>
          <p:nvPr/>
        </p:nvSpPr>
        <p:spPr>
          <a:xfrm>
            <a:off x="4211960" y="2132856"/>
            <a:ext cx="792088" cy="468052"/>
          </a:xfrm>
          <a:prstGeom prst="flowChartManualOperat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рапеция 23"/>
          <p:cNvSpPr/>
          <p:nvPr/>
        </p:nvSpPr>
        <p:spPr>
          <a:xfrm>
            <a:off x="3779912" y="3068960"/>
            <a:ext cx="1656184" cy="1224136"/>
          </a:xfrm>
          <a:prstGeom prst="trapezoi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H="1" flipV="1">
            <a:off x="3779912" y="2060848"/>
            <a:ext cx="216024" cy="72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5220659" y="2060848"/>
            <a:ext cx="216024" cy="72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олилиния 30"/>
          <p:cNvSpPr/>
          <p:nvPr/>
        </p:nvSpPr>
        <p:spPr>
          <a:xfrm>
            <a:off x="3766782" y="2060812"/>
            <a:ext cx="313903" cy="1009934"/>
          </a:xfrm>
          <a:custGeom>
            <a:avLst/>
            <a:gdLst>
              <a:gd name="connsiteX0" fmla="*/ 13648 w 313903"/>
              <a:gd name="connsiteY0" fmla="*/ 0 h 1009934"/>
              <a:gd name="connsiteX1" fmla="*/ 27296 w 313903"/>
              <a:gd name="connsiteY1" fmla="*/ 68239 h 1009934"/>
              <a:gd name="connsiteX2" fmla="*/ 0 w 313903"/>
              <a:gd name="connsiteY2" fmla="*/ 218364 h 1009934"/>
              <a:gd name="connsiteX3" fmla="*/ 13648 w 313903"/>
              <a:gd name="connsiteY3" fmla="*/ 300251 h 1009934"/>
              <a:gd name="connsiteX4" fmla="*/ 27296 w 313903"/>
              <a:gd name="connsiteY4" fmla="*/ 341194 h 1009934"/>
              <a:gd name="connsiteX5" fmla="*/ 68239 w 313903"/>
              <a:gd name="connsiteY5" fmla="*/ 354842 h 1009934"/>
              <a:gd name="connsiteX6" fmla="*/ 109182 w 313903"/>
              <a:gd name="connsiteY6" fmla="*/ 382137 h 1009934"/>
              <a:gd name="connsiteX7" fmla="*/ 163773 w 313903"/>
              <a:gd name="connsiteY7" fmla="*/ 504967 h 1009934"/>
              <a:gd name="connsiteX8" fmla="*/ 177421 w 313903"/>
              <a:gd name="connsiteY8" fmla="*/ 682388 h 1009934"/>
              <a:gd name="connsiteX9" fmla="*/ 191069 w 313903"/>
              <a:gd name="connsiteY9" fmla="*/ 764275 h 1009934"/>
              <a:gd name="connsiteX10" fmla="*/ 232012 w 313903"/>
              <a:gd name="connsiteY10" fmla="*/ 777922 h 1009934"/>
              <a:gd name="connsiteX11" fmla="*/ 272955 w 313903"/>
              <a:gd name="connsiteY11" fmla="*/ 818866 h 1009934"/>
              <a:gd name="connsiteX12" fmla="*/ 300251 w 313903"/>
              <a:gd name="connsiteY12" fmla="*/ 900752 h 1009934"/>
              <a:gd name="connsiteX13" fmla="*/ 313899 w 313903"/>
              <a:gd name="connsiteY13" fmla="*/ 1009934 h 1009934"/>
              <a:gd name="connsiteX0" fmla="*/ 13648 w 313903"/>
              <a:gd name="connsiteY0" fmla="*/ 0 h 1009934"/>
              <a:gd name="connsiteX1" fmla="*/ 27296 w 313903"/>
              <a:gd name="connsiteY1" fmla="*/ 68239 h 1009934"/>
              <a:gd name="connsiteX2" fmla="*/ 68239 w 313903"/>
              <a:gd name="connsiteY2" fmla="*/ 136478 h 1009934"/>
              <a:gd name="connsiteX3" fmla="*/ 0 w 313903"/>
              <a:gd name="connsiteY3" fmla="*/ 218364 h 1009934"/>
              <a:gd name="connsiteX4" fmla="*/ 13648 w 313903"/>
              <a:gd name="connsiteY4" fmla="*/ 300251 h 1009934"/>
              <a:gd name="connsiteX5" fmla="*/ 27296 w 313903"/>
              <a:gd name="connsiteY5" fmla="*/ 341194 h 1009934"/>
              <a:gd name="connsiteX6" fmla="*/ 68239 w 313903"/>
              <a:gd name="connsiteY6" fmla="*/ 354842 h 1009934"/>
              <a:gd name="connsiteX7" fmla="*/ 109182 w 313903"/>
              <a:gd name="connsiteY7" fmla="*/ 382137 h 1009934"/>
              <a:gd name="connsiteX8" fmla="*/ 163773 w 313903"/>
              <a:gd name="connsiteY8" fmla="*/ 504967 h 1009934"/>
              <a:gd name="connsiteX9" fmla="*/ 177421 w 313903"/>
              <a:gd name="connsiteY9" fmla="*/ 682388 h 1009934"/>
              <a:gd name="connsiteX10" fmla="*/ 191069 w 313903"/>
              <a:gd name="connsiteY10" fmla="*/ 764275 h 1009934"/>
              <a:gd name="connsiteX11" fmla="*/ 232012 w 313903"/>
              <a:gd name="connsiteY11" fmla="*/ 777922 h 1009934"/>
              <a:gd name="connsiteX12" fmla="*/ 272955 w 313903"/>
              <a:gd name="connsiteY12" fmla="*/ 818866 h 1009934"/>
              <a:gd name="connsiteX13" fmla="*/ 300251 w 313903"/>
              <a:gd name="connsiteY13" fmla="*/ 900752 h 1009934"/>
              <a:gd name="connsiteX14" fmla="*/ 313899 w 313903"/>
              <a:gd name="connsiteY14" fmla="*/ 1009934 h 1009934"/>
              <a:gd name="connsiteX0" fmla="*/ 13648 w 313903"/>
              <a:gd name="connsiteY0" fmla="*/ 0 h 1009934"/>
              <a:gd name="connsiteX1" fmla="*/ 27296 w 313903"/>
              <a:gd name="connsiteY1" fmla="*/ 68239 h 1009934"/>
              <a:gd name="connsiteX2" fmla="*/ 13648 w 313903"/>
              <a:gd name="connsiteY2" fmla="*/ 232013 h 1009934"/>
              <a:gd name="connsiteX3" fmla="*/ 0 w 313903"/>
              <a:gd name="connsiteY3" fmla="*/ 218364 h 1009934"/>
              <a:gd name="connsiteX4" fmla="*/ 13648 w 313903"/>
              <a:gd name="connsiteY4" fmla="*/ 300251 h 1009934"/>
              <a:gd name="connsiteX5" fmla="*/ 27296 w 313903"/>
              <a:gd name="connsiteY5" fmla="*/ 341194 h 1009934"/>
              <a:gd name="connsiteX6" fmla="*/ 68239 w 313903"/>
              <a:gd name="connsiteY6" fmla="*/ 354842 h 1009934"/>
              <a:gd name="connsiteX7" fmla="*/ 109182 w 313903"/>
              <a:gd name="connsiteY7" fmla="*/ 382137 h 1009934"/>
              <a:gd name="connsiteX8" fmla="*/ 163773 w 313903"/>
              <a:gd name="connsiteY8" fmla="*/ 504967 h 1009934"/>
              <a:gd name="connsiteX9" fmla="*/ 177421 w 313903"/>
              <a:gd name="connsiteY9" fmla="*/ 682388 h 1009934"/>
              <a:gd name="connsiteX10" fmla="*/ 191069 w 313903"/>
              <a:gd name="connsiteY10" fmla="*/ 764275 h 1009934"/>
              <a:gd name="connsiteX11" fmla="*/ 232012 w 313903"/>
              <a:gd name="connsiteY11" fmla="*/ 777922 h 1009934"/>
              <a:gd name="connsiteX12" fmla="*/ 272955 w 313903"/>
              <a:gd name="connsiteY12" fmla="*/ 818866 h 1009934"/>
              <a:gd name="connsiteX13" fmla="*/ 300251 w 313903"/>
              <a:gd name="connsiteY13" fmla="*/ 900752 h 1009934"/>
              <a:gd name="connsiteX14" fmla="*/ 313899 w 313903"/>
              <a:gd name="connsiteY14" fmla="*/ 1009934 h 1009934"/>
              <a:gd name="connsiteX0" fmla="*/ 13648 w 313903"/>
              <a:gd name="connsiteY0" fmla="*/ 0 h 1009934"/>
              <a:gd name="connsiteX1" fmla="*/ 27296 w 313903"/>
              <a:gd name="connsiteY1" fmla="*/ 68239 h 1009934"/>
              <a:gd name="connsiteX2" fmla="*/ 13648 w 313903"/>
              <a:gd name="connsiteY2" fmla="*/ 232013 h 1009934"/>
              <a:gd name="connsiteX3" fmla="*/ 0 w 313903"/>
              <a:gd name="connsiteY3" fmla="*/ 218364 h 1009934"/>
              <a:gd name="connsiteX4" fmla="*/ 13648 w 313903"/>
              <a:gd name="connsiteY4" fmla="*/ 300251 h 1009934"/>
              <a:gd name="connsiteX5" fmla="*/ 27296 w 313903"/>
              <a:gd name="connsiteY5" fmla="*/ 341194 h 1009934"/>
              <a:gd name="connsiteX6" fmla="*/ 68239 w 313903"/>
              <a:gd name="connsiteY6" fmla="*/ 354842 h 1009934"/>
              <a:gd name="connsiteX7" fmla="*/ 109182 w 313903"/>
              <a:gd name="connsiteY7" fmla="*/ 382137 h 1009934"/>
              <a:gd name="connsiteX8" fmla="*/ 163773 w 313903"/>
              <a:gd name="connsiteY8" fmla="*/ 504967 h 1009934"/>
              <a:gd name="connsiteX9" fmla="*/ 136477 w 313903"/>
              <a:gd name="connsiteY9" fmla="*/ 682388 h 1009934"/>
              <a:gd name="connsiteX10" fmla="*/ 191069 w 313903"/>
              <a:gd name="connsiteY10" fmla="*/ 764275 h 1009934"/>
              <a:gd name="connsiteX11" fmla="*/ 232012 w 313903"/>
              <a:gd name="connsiteY11" fmla="*/ 777922 h 1009934"/>
              <a:gd name="connsiteX12" fmla="*/ 272955 w 313903"/>
              <a:gd name="connsiteY12" fmla="*/ 818866 h 1009934"/>
              <a:gd name="connsiteX13" fmla="*/ 300251 w 313903"/>
              <a:gd name="connsiteY13" fmla="*/ 900752 h 1009934"/>
              <a:gd name="connsiteX14" fmla="*/ 313899 w 313903"/>
              <a:gd name="connsiteY14" fmla="*/ 1009934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3903" h="1009934">
                <a:moveTo>
                  <a:pt x="13648" y="0"/>
                </a:moveTo>
                <a:cubicBezTo>
                  <a:pt x="18197" y="22746"/>
                  <a:pt x="27296" y="29570"/>
                  <a:pt x="27296" y="68239"/>
                </a:cubicBezTo>
                <a:cubicBezTo>
                  <a:pt x="27296" y="106908"/>
                  <a:pt x="18197" y="206992"/>
                  <a:pt x="13648" y="232013"/>
                </a:cubicBezTo>
                <a:cubicBezTo>
                  <a:pt x="9099" y="257034"/>
                  <a:pt x="2275" y="191069"/>
                  <a:pt x="0" y="218364"/>
                </a:cubicBezTo>
                <a:cubicBezTo>
                  <a:pt x="4549" y="245660"/>
                  <a:pt x="7645" y="273238"/>
                  <a:pt x="13648" y="300251"/>
                </a:cubicBezTo>
                <a:cubicBezTo>
                  <a:pt x="16769" y="314294"/>
                  <a:pt x="17124" y="331022"/>
                  <a:pt x="27296" y="341194"/>
                </a:cubicBezTo>
                <a:cubicBezTo>
                  <a:pt x="37468" y="351366"/>
                  <a:pt x="55372" y="348408"/>
                  <a:pt x="68239" y="354842"/>
                </a:cubicBezTo>
                <a:cubicBezTo>
                  <a:pt x="82910" y="362177"/>
                  <a:pt x="95534" y="373039"/>
                  <a:pt x="109182" y="382137"/>
                </a:cubicBezTo>
                <a:cubicBezTo>
                  <a:pt x="141665" y="479585"/>
                  <a:pt x="120518" y="440084"/>
                  <a:pt x="163773" y="504967"/>
                </a:cubicBezTo>
                <a:cubicBezTo>
                  <a:pt x="168322" y="564107"/>
                  <a:pt x="130268" y="623399"/>
                  <a:pt x="136477" y="682388"/>
                </a:cubicBezTo>
                <a:cubicBezTo>
                  <a:pt x="139374" y="709908"/>
                  <a:pt x="175147" y="748353"/>
                  <a:pt x="191069" y="764275"/>
                </a:cubicBezTo>
                <a:cubicBezTo>
                  <a:pt x="206992" y="780197"/>
                  <a:pt x="218364" y="773373"/>
                  <a:pt x="232012" y="777922"/>
                </a:cubicBezTo>
                <a:cubicBezTo>
                  <a:pt x="245660" y="791570"/>
                  <a:pt x="263582" y="801994"/>
                  <a:pt x="272955" y="818866"/>
                </a:cubicBezTo>
                <a:cubicBezTo>
                  <a:pt x="286928" y="844017"/>
                  <a:pt x="300251" y="900752"/>
                  <a:pt x="300251" y="900752"/>
                </a:cubicBezTo>
                <a:cubicBezTo>
                  <a:pt x="314542" y="1000790"/>
                  <a:pt x="313899" y="964119"/>
                  <a:pt x="313899" y="100993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олилиния 33"/>
          <p:cNvSpPr/>
          <p:nvPr/>
        </p:nvSpPr>
        <p:spPr>
          <a:xfrm flipH="1">
            <a:off x="5151180" y="2077390"/>
            <a:ext cx="313903" cy="1009934"/>
          </a:xfrm>
          <a:custGeom>
            <a:avLst/>
            <a:gdLst>
              <a:gd name="connsiteX0" fmla="*/ 13648 w 313903"/>
              <a:gd name="connsiteY0" fmla="*/ 0 h 1009934"/>
              <a:gd name="connsiteX1" fmla="*/ 27296 w 313903"/>
              <a:gd name="connsiteY1" fmla="*/ 68239 h 1009934"/>
              <a:gd name="connsiteX2" fmla="*/ 0 w 313903"/>
              <a:gd name="connsiteY2" fmla="*/ 218364 h 1009934"/>
              <a:gd name="connsiteX3" fmla="*/ 13648 w 313903"/>
              <a:gd name="connsiteY3" fmla="*/ 300251 h 1009934"/>
              <a:gd name="connsiteX4" fmla="*/ 27296 w 313903"/>
              <a:gd name="connsiteY4" fmla="*/ 341194 h 1009934"/>
              <a:gd name="connsiteX5" fmla="*/ 68239 w 313903"/>
              <a:gd name="connsiteY5" fmla="*/ 354842 h 1009934"/>
              <a:gd name="connsiteX6" fmla="*/ 109182 w 313903"/>
              <a:gd name="connsiteY6" fmla="*/ 382137 h 1009934"/>
              <a:gd name="connsiteX7" fmla="*/ 163773 w 313903"/>
              <a:gd name="connsiteY7" fmla="*/ 504967 h 1009934"/>
              <a:gd name="connsiteX8" fmla="*/ 177421 w 313903"/>
              <a:gd name="connsiteY8" fmla="*/ 682388 h 1009934"/>
              <a:gd name="connsiteX9" fmla="*/ 191069 w 313903"/>
              <a:gd name="connsiteY9" fmla="*/ 764275 h 1009934"/>
              <a:gd name="connsiteX10" fmla="*/ 232012 w 313903"/>
              <a:gd name="connsiteY10" fmla="*/ 777922 h 1009934"/>
              <a:gd name="connsiteX11" fmla="*/ 272955 w 313903"/>
              <a:gd name="connsiteY11" fmla="*/ 818866 h 1009934"/>
              <a:gd name="connsiteX12" fmla="*/ 300251 w 313903"/>
              <a:gd name="connsiteY12" fmla="*/ 900752 h 1009934"/>
              <a:gd name="connsiteX13" fmla="*/ 313899 w 313903"/>
              <a:gd name="connsiteY13" fmla="*/ 1009934 h 1009934"/>
              <a:gd name="connsiteX0" fmla="*/ 13648 w 313903"/>
              <a:gd name="connsiteY0" fmla="*/ 0 h 1009934"/>
              <a:gd name="connsiteX1" fmla="*/ 27296 w 313903"/>
              <a:gd name="connsiteY1" fmla="*/ 68239 h 1009934"/>
              <a:gd name="connsiteX2" fmla="*/ 68239 w 313903"/>
              <a:gd name="connsiteY2" fmla="*/ 136478 h 1009934"/>
              <a:gd name="connsiteX3" fmla="*/ 0 w 313903"/>
              <a:gd name="connsiteY3" fmla="*/ 218364 h 1009934"/>
              <a:gd name="connsiteX4" fmla="*/ 13648 w 313903"/>
              <a:gd name="connsiteY4" fmla="*/ 300251 h 1009934"/>
              <a:gd name="connsiteX5" fmla="*/ 27296 w 313903"/>
              <a:gd name="connsiteY5" fmla="*/ 341194 h 1009934"/>
              <a:gd name="connsiteX6" fmla="*/ 68239 w 313903"/>
              <a:gd name="connsiteY6" fmla="*/ 354842 h 1009934"/>
              <a:gd name="connsiteX7" fmla="*/ 109182 w 313903"/>
              <a:gd name="connsiteY7" fmla="*/ 382137 h 1009934"/>
              <a:gd name="connsiteX8" fmla="*/ 163773 w 313903"/>
              <a:gd name="connsiteY8" fmla="*/ 504967 h 1009934"/>
              <a:gd name="connsiteX9" fmla="*/ 177421 w 313903"/>
              <a:gd name="connsiteY9" fmla="*/ 682388 h 1009934"/>
              <a:gd name="connsiteX10" fmla="*/ 191069 w 313903"/>
              <a:gd name="connsiteY10" fmla="*/ 764275 h 1009934"/>
              <a:gd name="connsiteX11" fmla="*/ 232012 w 313903"/>
              <a:gd name="connsiteY11" fmla="*/ 777922 h 1009934"/>
              <a:gd name="connsiteX12" fmla="*/ 272955 w 313903"/>
              <a:gd name="connsiteY12" fmla="*/ 818866 h 1009934"/>
              <a:gd name="connsiteX13" fmla="*/ 300251 w 313903"/>
              <a:gd name="connsiteY13" fmla="*/ 900752 h 1009934"/>
              <a:gd name="connsiteX14" fmla="*/ 313899 w 313903"/>
              <a:gd name="connsiteY14" fmla="*/ 1009934 h 1009934"/>
              <a:gd name="connsiteX0" fmla="*/ 13648 w 313903"/>
              <a:gd name="connsiteY0" fmla="*/ 0 h 1009934"/>
              <a:gd name="connsiteX1" fmla="*/ 27296 w 313903"/>
              <a:gd name="connsiteY1" fmla="*/ 68239 h 1009934"/>
              <a:gd name="connsiteX2" fmla="*/ 13648 w 313903"/>
              <a:gd name="connsiteY2" fmla="*/ 232013 h 1009934"/>
              <a:gd name="connsiteX3" fmla="*/ 0 w 313903"/>
              <a:gd name="connsiteY3" fmla="*/ 218364 h 1009934"/>
              <a:gd name="connsiteX4" fmla="*/ 13648 w 313903"/>
              <a:gd name="connsiteY4" fmla="*/ 300251 h 1009934"/>
              <a:gd name="connsiteX5" fmla="*/ 27296 w 313903"/>
              <a:gd name="connsiteY5" fmla="*/ 341194 h 1009934"/>
              <a:gd name="connsiteX6" fmla="*/ 68239 w 313903"/>
              <a:gd name="connsiteY6" fmla="*/ 354842 h 1009934"/>
              <a:gd name="connsiteX7" fmla="*/ 109182 w 313903"/>
              <a:gd name="connsiteY7" fmla="*/ 382137 h 1009934"/>
              <a:gd name="connsiteX8" fmla="*/ 163773 w 313903"/>
              <a:gd name="connsiteY8" fmla="*/ 504967 h 1009934"/>
              <a:gd name="connsiteX9" fmla="*/ 177421 w 313903"/>
              <a:gd name="connsiteY9" fmla="*/ 682388 h 1009934"/>
              <a:gd name="connsiteX10" fmla="*/ 191069 w 313903"/>
              <a:gd name="connsiteY10" fmla="*/ 764275 h 1009934"/>
              <a:gd name="connsiteX11" fmla="*/ 232012 w 313903"/>
              <a:gd name="connsiteY11" fmla="*/ 777922 h 1009934"/>
              <a:gd name="connsiteX12" fmla="*/ 272955 w 313903"/>
              <a:gd name="connsiteY12" fmla="*/ 818866 h 1009934"/>
              <a:gd name="connsiteX13" fmla="*/ 300251 w 313903"/>
              <a:gd name="connsiteY13" fmla="*/ 900752 h 1009934"/>
              <a:gd name="connsiteX14" fmla="*/ 313899 w 313903"/>
              <a:gd name="connsiteY14" fmla="*/ 1009934 h 1009934"/>
              <a:gd name="connsiteX0" fmla="*/ 13648 w 313903"/>
              <a:gd name="connsiteY0" fmla="*/ 0 h 1009934"/>
              <a:gd name="connsiteX1" fmla="*/ 27296 w 313903"/>
              <a:gd name="connsiteY1" fmla="*/ 68239 h 1009934"/>
              <a:gd name="connsiteX2" fmla="*/ 13648 w 313903"/>
              <a:gd name="connsiteY2" fmla="*/ 232013 h 1009934"/>
              <a:gd name="connsiteX3" fmla="*/ 0 w 313903"/>
              <a:gd name="connsiteY3" fmla="*/ 218364 h 1009934"/>
              <a:gd name="connsiteX4" fmla="*/ 13648 w 313903"/>
              <a:gd name="connsiteY4" fmla="*/ 300251 h 1009934"/>
              <a:gd name="connsiteX5" fmla="*/ 27296 w 313903"/>
              <a:gd name="connsiteY5" fmla="*/ 341194 h 1009934"/>
              <a:gd name="connsiteX6" fmla="*/ 68239 w 313903"/>
              <a:gd name="connsiteY6" fmla="*/ 354842 h 1009934"/>
              <a:gd name="connsiteX7" fmla="*/ 109182 w 313903"/>
              <a:gd name="connsiteY7" fmla="*/ 382137 h 1009934"/>
              <a:gd name="connsiteX8" fmla="*/ 163773 w 313903"/>
              <a:gd name="connsiteY8" fmla="*/ 504967 h 1009934"/>
              <a:gd name="connsiteX9" fmla="*/ 136477 w 313903"/>
              <a:gd name="connsiteY9" fmla="*/ 682388 h 1009934"/>
              <a:gd name="connsiteX10" fmla="*/ 191069 w 313903"/>
              <a:gd name="connsiteY10" fmla="*/ 764275 h 1009934"/>
              <a:gd name="connsiteX11" fmla="*/ 232012 w 313903"/>
              <a:gd name="connsiteY11" fmla="*/ 777922 h 1009934"/>
              <a:gd name="connsiteX12" fmla="*/ 272955 w 313903"/>
              <a:gd name="connsiteY12" fmla="*/ 818866 h 1009934"/>
              <a:gd name="connsiteX13" fmla="*/ 300251 w 313903"/>
              <a:gd name="connsiteY13" fmla="*/ 900752 h 1009934"/>
              <a:gd name="connsiteX14" fmla="*/ 313899 w 313903"/>
              <a:gd name="connsiteY14" fmla="*/ 1009934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3903" h="1009934">
                <a:moveTo>
                  <a:pt x="13648" y="0"/>
                </a:moveTo>
                <a:cubicBezTo>
                  <a:pt x="18197" y="22746"/>
                  <a:pt x="27296" y="29570"/>
                  <a:pt x="27296" y="68239"/>
                </a:cubicBezTo>
                <a:cubicBezTo>
                  <a:pt x="27296" y="106908"/>
                  <a:pt x="18197" y="206992"/>
                  <a:pt x="13648" y="232013"/>
                </a:cubicBezTo>
                <a:cubicBezTo>
                  <a:pt x="9099" y="257034"/>
                  <a:pt x="2275" y="191069"/>
                  <a:pt x="0" y="218364"/>
                </a:cubicBezTo>
                <a:cubicBezTo>
                  <a:pt x="4549" y="245660"/>
                  <a:pt x="7645" y="273238"/>
                  <a:pt x="13648" y="300251"/>
                </a:cubicBezTo>
                <a:cubicBezTo>
                  <a:pt x="16769" y="314294"/>
                  <a:pt x="17124" y="331022"/>
                  <a:pt x="27296" y="341194"/>
                </a:cubicBezTo>
                <a:cubicBezTo>
                  <a:pt x="37468" y="351366"/>
                  <a:pt x="55372" y="348408"/>
                  <a:pt x="68239" y="354842"/>
                </a:cubicBezTo>
                <a:cubicBezTo>
                  <a:pt x="82910" y="362177"/>
                  <a:pt x="95534" y="373039"/>
                  <a:pt x="109182" y="382137"/>
                </a:cubicBezTo>
                <a:cubicBezTo>
                  <a:pt x="141665" y="479585"/>
                  <a:pt x="120518" y="440084"/>
                  <a:pt x="163773" y="504967"/>
                </a:cubicBezTo>
                <a:cubicBezTo>
                  <a:pt x="168322" y="564107"/>
                  <a:pt x="130268" y="623399"/>
                  <a:pt x="136477" y="682388"/>
                </a:cubicBezTo>
                <a:cubicBezTo>
                  <a:pt x="139374" y="709908"/>
                  <a:pt x="175147" y="748353"/>
                  <a:pt x="191069" y="764275"/>
                </a:cubicBezTo>
                <a:cubicBezTo>
                  <a:pt x="206992" y="780197"/>
                  <a:pt x="218364" y="773373"/>
                  <a:pt x="232012" y="777922"/>
                </a:cubicBezTo>
                <a:cubicBezTo>
                  <a:pt x="245660" y="791570"/>
                  <a:pt x="263582" y="801994"/>
                  <a:pt x="272955" y="818866"/>
                </a:cubicBezTo>
                <a:cubicBezTo>
                  <a:pt x="286928" y="844017"/>
                  <a:pt x="300251" y="900752"/>
                  <a:pt x="300251" y="900752"/>
                </a:cubicBezTo>
                <a:cubicBezTo>
                  <a:pt x="314542" y="1000790"/>
                  <a:pt x="313899" y="964119"/>
                  <a:pt x="313899" y="100993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4427984" y="1988840"/>
            <a:ext cx="0" cy="1440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олилиния 40"/>
          <p:cNvSpPr/>
          <p:nvPr/>
        </p:nvSpPr>
        <p:spPr>
          <a:xfrm>
            <a:off x="4199161" y="3087324"/>
            <a:ext cx="800843" cy="807778"/>
          </a:xfrm>
          <a:custGeom>
            <a:avLst/>
            <a:gdLst>
              <a:gd name="connsiteX0" fmla="*/ 15759 w 1132348"/>
              <a:gd name="connsiteY0" fmla="*/ 0 h 914494"/>
              <a:gd name="connsiteX1" fmla="*/ 15759 w 1132348"/>
              <a:gd name="connsiteY1" fmla="*/ 518615 h 914494"/>
              <a:gd name="connsiteX2" fmla="*/ 179533 w 1132348"/>
              <a:gd name="connsiteY2" fmla="*/ 777922 h 914494"/>
              <a:gd name="connsiteX3" fmla="*/ 548022 w 1132348"/>
              <a:gd name="connsiteY3" fmla="*/ 914400 h 914494"/>
              <a:gd name="connsiteX4" fmla="*/ 971103 w 1132348"/>
              <a:gd name="connsiteY4" fmla="*/ 791570 h 914494"/>
              <a:gd name="connsiteX5" fmla="*/ 1121228 w 1132348"/>
              <a:gd name="connsiteY5" fmla="*/ 395785 h 914494"/>
              <a:gd name="connsiteX6" fmla="*/ 1121228 w 1132348"/>
              <a:gd name="connsiteY6" fmla="*/ 27295 h 914494"/>
              <a:gd name="connsiteX7" fmla="*/ 1121228 w 1132348"/>
              <a:gd name="connsiteY7" fmla="*/ 40943 h 914494"/>
              <a:gd name="connsiteX8" fmla="*/ 1121228 w 1132348"/>
              <a:gd name="connsiteY8" fmla="*/ 40943 h 914494"/>
              <a:gd name="connsiteX0" fmla="*/ 15759 w 1132348"/>
              <a:gd name="connsiteY0" fmla="*/ 0 h 914494"/>
              <a:gd name="connsiteX1" fmla="*/ 15759 w 1132348"/>
              <a:gd name="connsiteY1" fmla="*/ 518615 h 914494"/>
              <a:gd name="connsiteX2" fmla="*/ 179533 w 1132348"/>
              <a:gd name="connsiteY2" fmla="*/ 777922 h 914494"/>
              <a:gd name="connsiteX3" fmla="*/ 629909 w 1132348"/>
              <a:gd name="connsiteY3" fmla="*/ 914400 h 914494"/>
              <a:gd name="connsiteX4" fmla="*/ 971103 w 1132348"/>
              <a:gd name="connsiteY4" fmla="*/ 791570 h 914494"/>
              <a:gd name="connsiteX5" fmla="*/ 1121228 w 1132348"/>
              <a:gd name="connsiteY5" fmla="*/ 395785 h 914494"/>
              <a:gd name="connsiteX6" fmla="*/ 1121228 w 1132348"/>
              <a:gd name="connsiteY6" fmla="*/ 27295 h 914494"/>
              <a:gd name="connsiteX7" fmla="*/ 1121228 w 1132348"/>
              <a:gd name="connsiteY7" fmla="*/ 40943 h 914494"/>
              <a:gd name="connsiteX8" fmla="*/ 1121228 w 1132348"/>
              <a:gd name="connsiteY8" fmla="*/ 40943 h 914494"/>
              <a:gd name="connsiteX0" fmla="*/ 15759 w 1132348"/>
              <a:gd name="connsiteY0" fmla="*/ 0 h 918481"/>
              <a:gd name="connsiteX1" fmla="*/ 15759 w 1132348"/>
              <a:gd name="connsiteY1" fmla="*/ 518615 h 918481"/>
              <a:gd name="connsiteX2" fmla="*/ 179533 w 1132348"/>
              <a:gd name="connsiteY2" fmla="*/ 777922 h 918481"/>
              <a:gd name="connsiteX3" fmla="*/ 629909 w 1132348"/>
              <a:gd name="connsiteY3" fmla="*/ 914400 h 918481"/>
              <a:gd name="connsiteX4" fmla="*/ 971103 w 1132348"/>
              <a:gd name="connsiteY4" fmla="*/ 791570 h 918481"/>
              <a:gd name="connsiteX5" fmla="*/ 1121228 w 1132348"/>
              <a:gd name="connsiteY5" fmla="*/ 395785 h 918481"/>
              <a:gd name="connsiteX6" fmla="*/ 1121228 w 1132348"/>
              <a:gd name="connsiteY6" fmla="*/ 27295 h 918481"/>
              <a:gd name="connsiteX7" fmla="*/ 1121228 w 1132348"/>
              <a:gd name="connsiteY7" fmla="*/ 40943 h 918481"/>
              <a:gd name="connsiteX8" fmla="*/ 1121228 w 1132348"/>
              <a:gd name="connsiteY8" fmla="*/ 40943 h 918481"/>
              <a:gd name="connsiteX0" fmla="*/ 15759 w 1132348"/>
              <a:gd name="connsiteY0" fmla="*/ 0 h 945112"/>
              <a:gd name="connsiteX1" fmla="*/ 15759 w 1132348"/>
              <a:gd name="connsiteY1" fmla="*/ 518615 h 945112"/>
              <a:gd name="connsiteX2" fmla="*/ 179533 w 1132348"/>
              <a:gd name="connsiteY2" fmla="*/ 777922 h 945112"/>
              <a:gd name="connsiteX3" fmla="*/ 670852 w 1132348"/>
              <a:gd name="connsiteY3" fmla="*/ 941696 h 945112"/>
              <a:gd name="connsiteX4" fmla="*/ 971103 w 1132348"/>
              <a:gd name="connsiteY4" fmla="*/ 791570 h 945112"/>
              <a:gd name="connsiteX5" fmla="*/ 1121228 w 1132348"/>
              <a:gd name="connsiteY5" fmla="*/ 395785 h 945112"/>
              <a:gd name="connsiteX6" fmla="*/ 1121228 w 1132348"/>
              <a:gd name="connsiteY6" fmla="*/ 27295 h 945112"/>
              <a:gd name="connsiteX7" fmla="*/ 1121228 w 1132348"/>
              <a:gd name="connsiteY7" fmla="*/ 40943 h 945112"/>
              <a:gd name="connsiteX8" fmla="*/ 1121228 w 1132348"/>
              <a:gd name="connsiteY8" fmla="*/ 40943 h 945112"/>
              <a:gd name="connsiteX0" fmla="*/ 15759 w 1132348"/>
              <a:gd name="connsiteY0" fmla="*/ 0 h 950012"/>
              <a:gd name="connsiteX1" fmla="*/ 15759 w 1132348"/>
              <a:gd name="connsiteY1" fmla="*/ 518615 h 950012"/>
              <a:gd name="connsiteX2" fmla="*/ 179533 w 1132348"/>
              <a:gd name="connsiteY2" fmla="*/ 777922 h 950012"/>
              <a:gd name="connsiteX3" fmla="*/ 343306 w 1132348"/>
              <a:gd name="connsiteY3" fmla="*/ 914399 h 950012"/>
              <a:gd name="connsiteX4" fmla="*/ 670852 w 1132348"/>
              <a:gd name="connsiteY4" fmla="*/ 941696 h 950012"/>
              <a:gd name="connsiteX5" fmla="*/ 971103 w 1132348"/>
              <a:gd name="connsiteY5" fmla="*/ 791570 h 950012"/>
              <a:gd name="connsiteX6" fmla="*/ 1121228 w 1132348"/>
              <a:gd name="connsiteY6" fmla="*/ 395785 h 950012"/>
              <a:gd name="connsiteX7" fmla="*/ 1121228 w 1132348"/>
              <a:gd name="connsiteY7" fmla="*/ 27295 h 950012"/>
              <a:gd name="connsiteX8" fmla="*/ 1121228 w 1132348"/>
              <a:gd name="connsiteY8" fmla="*/ 40943 h 950012"/>
              <a:gd name="connsiteX9" fmla="*/ 1121228 w 1132348"/>
              <a:gd name="connsiteY9" fmla="*/ 40943 h 950012"/>
              <a:gd name="connsiteX0" fmla="*/ 12921 w 1129510"/>
              <a:gd name="connsiteY0" fmla="*/ 0 h 950012"/>
              <a:gd name="connsiteX1" fmla="*/ 12921 w 1129510"/>
              <a:gd name="connsiteY1" fmla="*/ 518615 h 950012"/>
              <a:gd name="connsiteX2" fmla="*/ 135751 w 1129510"/>
              <a:gd name="connsiteY2" fmla="*/ 805217 h 950012"/>
              <a:gd name="connsiteX3" fmla="*/ 340468 w 1129510"/>
              <a:gd name="connsiteY3" fmla="*/ 914399 h 950012"/>
              <a:gd name="connsiteX4" fmla="*/ 668014 w 1129510"/>
              <a:gd name="connsiteY4" fmla="*/ 941696 h 950012"/>
              <a:gd name="connsiteX5" fmla="*/ 968265 w 1129510"/>
              <a:gd name="connsiteY5" fmla="*/ 791570 h 950012"/>
              <a:gd name="connsiteX6" fmla="*/ 1118390 w 1129510"/>
              <a:gd name="connsiteY6" fmla="*/ 395785 h 950012"/>
              <a:gd name="connsiteX7" fmla="*/ 1118390 w 1129510"/>
              <a:gd name="connsiteY7" fmla="*/ 27295 h 950012"/>
              <a:gd name="connsiteX8" fmla="*/ 1118390 w 1129510"/>
              <a:gd name="connsiteY8" fmla="*/ 40943 h 950012"/>
              <a:gd name="connsiteX9" fmla="*/ 1118390 w 1129510"/>
              <a:gd name="connsiteY9" fmla="*/ 40943 h 950012"/>
              <a:gd name="connsiteX0" fmla="*/ 12921 w 1123835"/>
              <a:gd name="connsiteY0" fmla="*/ 0 h 950011"/>
              <a:gd name="connsiteX1" fmla="*/ 12921 w 1123835"/>
              <a:gd name="connsiteY1" fmla="*/ 518615 h 950011"/>
              <a:gd name="connsiteX2" fmla="*/ 135751 w 1123835"/>
              <a:gd name="connsiteY2" fmla="*/ 805217 h 950011"/>
              <a:gd name="connsiteX3" fmla="*/ 340468 w 1123835"/>
              <a:gd name="connsiteY3" fmla="*/ 914399 h 950011"/>
              <a:gd name="connsiteX4" fmla="*/ 668014 w 1123835"/>
              <a:gd name="connsiteY4" fmla="*/ 941696 h 950011"/>
              <a:gd name="connsiteX5" fmla="*/ 1044873 w 1123835"/>
              <a:gd name="connsiteY5" fmla="*/ 791570 h 950011"/>
              <a:gd name="connsiteX6" fmla="*/ 1118390 w 1123835"/>
              <a:gd name="connsiteY6" fmla="*/ 395785 h 950011"/>
              <a:gd name="connsiteX7" fmla="*/ 1118390 w 1123835"/>
              <a:gd name="connsiteY7" fmla="*/ 27295 h 950011"/>
              <a:gd name="connsiteX8" fmla="*/ 1118390 w 1123835"/>
              <a:gd name="connsiteY8" fmla="*/ 40943 h 950011"/>
              <a:gd name="connsiteX9" fmla="*/ 1118390 w 1123835"/>
              <a:gd name="connsiteY9" fmla="*/ 40943 h 950011"/>
              <a:gd name="connsiteX0" fmla="*/ 12921 w 1123835"/>
              <a:gd name="connsiteY0" fmla="*/ 0 h 950011"/>
              <a:gd name="connsiteX1" fmla="*/ 12921 w 1123835"/>
              <a:gd name="connsiteY1" fmla="*/ 518615 h 950011"/>
              <a:gd name="connsiteX2" fmla="*/ 135751 w 1123835"/>
              <a:gd name="connsiteY2" fmla="*/ 805217 h 950011"/>
              <a:gd name="connsiteX3" fmla="*/ 340468 w 1123835"/>
              <a:gd name="connsiteY3" fmla="*/ 914399 h 950011"/>
              <a:gd name="connsiteX4" fmla="*/ 668014 w 1123835"/>
              <a:gd name="connsiteY4" fmla="*/ 941696 h 950011"/>
              <a:gd name="connsiteX5" fmla="*/ 1044873 w 1123835"/>
              <a:gd name="connsiteY5" fmla="*/ 791570 h 950011"/>
              <a:gd name="connsiteX6" fmla="*/ 1118390 w 1123835"/>
              <a:gd name="connsiteY6" fmla="*/ 395785 h 950011"/>
              <a:gd name="connsiteX7" fmla="*/ 1118390 w 1123835"/>
              <a:gd name="connsiteY7" fmla="*/ 27295 h 950011"/>
              <a:gd name="connsiteX8" fmla="*/ 1118390 w 1123835"/>
              <a:gd name="connsiteY8" fmla="*/ 40943 h 950011"/>
              <a:gd name="connsiteX9" fmla="*/ 1118390 w 1123835"/>
              <a:gd name="connsiteY9" fmla="*/ 40943 h 950011"/>
              <a:gd name="connsiteX0" fmla="*/ 12921 w 1123835"/>
              <a:gd name="connsiteY0" fmla="*/ 0 h 979740"/>
              <a:gd name="connsiteX1" fmla="*/ 12921 w 1123835"/>
              <a:gd name="connsiteY1" fmla="*/ 518615 h 979740"/>
              <a:gd name="connsiteX2" fmla="*/ 135751 w 1123835"/>
              <a:gd name="connsiteY2" fmla="*/ 805217 h 979740"/>
              <a:gd name="connsiteX3" fmla="*/ 340468 w 1123835"/>
              <a:gd name="connsiteY3" fmla="*/ 914399 h 979740"/>
              <a:gd name="connsiteX4" fmla="*/ 744623 w 1123835"/>
              <a:gd name="connsiteY4" fmla="*/ 975211 h 979740"/>
              <a:gd name="connsiteX5" fmla="*/ 1044873 w 1123835"/>
              <a:gd name="connsiteY5" fmla="*/ 791570 h 979740"/>
              <a:gd name="connsiteX6" fmla="*/ 1118390 w 1123835"/>
              <a:gd name="connsiteY6" fmla="*/ 395785 h 979740"/>
              <a:gd name="connsiteX7" fmla="*/ 1118390 w 1123835"/>
              <a:gd name="connsiteY7" fmla="*/ 27295 h 979740"/>
              <a:gd name="connsiteX8" fmla="*/ 1118390 w 1123835"/>
              <a:gd name="connsiteY8" fmla="*/ 40943 h 979740"/>
              <a:gd name="connsiteX9" fmla="*/ 1118390 w 1123835"/>
              <a:gd name="connsiteY9" fmla="*/ 40943 h 979740"/>
              <a:gd name="connsiteX0" fmla="*/ 12921 w 1123835"/>
              <a:gd name="connsiteY0" fmla="*/ 0 h 991826"/>
              <a:gd name="connsiteX1" fmla="*/ 12921 w 1123835"/>
              <a:gd name="connsiteY1" fmla="*/ 518615 h 991826"/>
              <a:gd name="connsiteX2" fmla="*/ 135751 w 1123835"/>
              <a:gd name="connsiteY2" fmla="*/ 805217 h 991826"/>
              <a:gd name="connsiteX3" fmla="*/ 340468 w 1123835"/>
              <a:gd name="connsiteY3" fmla="*/ 964671 h 991826"/>
              <a:gd name="connsiteX4" fmla="*/ 744623 w 1123835"/>
              <a:gd name="connsiteY4" fmla="*/ 975211 h 991826"/>
              <a:gd name="connsiteX5" fmla="*/ 1044873 w 1123835"/>
              <a:gd name="connsiteY5" fmla="*/ 791570 h 991826"/>
              <a:gd name="connsiteX6" fmla="*/ 1118390 w 1123835"/>
              <a:gd name="connsiteY6" fmla="*/ 395785 h 991826"/>
              <a:gd name="connsiteX7" fmla="*/ 1118390 w 1123835"/>
              <a:gd name="connsiteY7" fmla="*/ 27295 h 991826"/>
              <a:gd name="connsiteX8" fmla="*/ 1118390 w 1123835"/>
              <a:gd name="connsiteY8" fmla="*/ 40943 h 991826"/>
              <a:gd name="connsiteX9" fmla="*/ 1118390 w 1123835"/>
              <a:gd name="connsiteY9" fmla="*/ 40943 h 99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23835" h="991826">
                <a:moveTo>
                  <a:pt x="12921" y="0"/>
                </a:moveTo>
                <a:cubicBezTo>
                  <a:pt x="-727" y="194480"/>
                  <a:pt x="-7551" y="384412"/>
                  <a:pt x="12921" y="518615"/>
                </a:cubicBezTo>
                <a:cubicBezTo>
                  <a:pt x="33393" y="652818"/>
                  <a:pt x="81160" y="730874"/>
                  <a:pt x="135751" y="805217"/>
                </a:cubicBezTo>
                <a:cubicBezTo>
                  <a:pt x="190342" y="879560"/>
                  <a:pt x="258582" y="937375"/>
                  <a:pt x="340468" y="964671"/>
                </a:cubicBezTo>
                <a:cubicBezTo>
                  <a:pt x="422355" y="991967"/>
                  <a:pt x="627222" y="1004061"/>
                  <a:pt x="744623" y="975211"/>
                </a:cubicBezTo>
                <a:cubicBezTo>
                  <a:pt x="862024" y="946361"/>
                  <a:pt x="982578" y="888141"/>
                  <a:pt x="1044873" y="791570"/>
                </a:cubicBezTo>
                <a:cubicBezTo>
                  <a:pt x="1107168" y="694999"/>
                  <a:pt x="1106137" y="523164"/>
                  <a:pt x="1118390" y="395785"/>
                </a:cubicBezTo>
                <a:cubicBezTo>
                  <a:pt x="1130643" y="268406"/>
                  <a:pt x="1118390" y="27295"/>
                  <a:pt x="1118390" y="27295"/>
                </a:cubicBezTo>
                <a:lnTo>
                  <a:pt x="1118390" y="40943"/>
                </a:lnTo>
                <a:lnTo>
                  <a:pt x="1118390" y="40943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олилиния 42"/>
          <p:cNvSpPr/>
          <p:nvPr/>
        </p:nvSpPr>
        <p:spPr>
          <a:xfrm>
            <a:off x="4039737" y="3070746"/>
            <a:ext cx="1201003" cy="1147104"/>
          </a:xfrm>
          <a:custGeom>
            <a:avLst/>
            <a:gdLst>
              <a:gd name="connsiteX0" fmla="*/ 40944 w 1228299"/>
              <a:gd name="connsiteY0" fmla="*/ 0 h 1173708"/>
              <a:gd name="connsiteX1" fmla="*/ 27296 w 1228299"/>
              <a:gd name="connsiteY1" fmla="*/ 68239 h 1173708"/>
              <a:gd name="connsiteX2" fmla="*/ 27296 w 1228299"/>
              <a:gd name="connsiteY2" fmla="*/ 204717 h 1173708"/>
              <a:gd name="connsiteX3" fmla="*/ 68239 w 1228299"/>
              <a:gd name="connsiteY3" fmla="*/ 232012 h 1173708"/>
              <a:gd name="connsiteX4" fmla="*/ 27296 w 1228299"/>
              <a:gd name="connsiteY4" fmla="*/ 354842 h 1173708"/>
              <a:gd name="connsiteX5" fmla="*/ 0 w 1228299"/>
              <a:gd name="connsiteY5" fmla="*/ 436729 h 1173708"/>
              <a:gd name="connsiteX6" fmla="*/ 13648 w 1228299"/>
              <a:gd name="connsiteY6" fmla="*/ 518615 h 1173708"/>
              <a:gd name="connsiteX7" fmla="*/ 54591 w 1228299"/>
              <a:gd name="connsiteY7" fmla="*/ 532263 h 1173708"/>
              <a:gd name="connsiteX8" fmla="*/ 81887 w 1228299"/>
              <a:gd name="connsiteY8" fmla="*/ 573206 h 1173708"/>
              <a:gd name="connsiteX9" fmla="*/ 40944 w 1228299"/>
              <a:gd name="connsiteY9" fmla="*/ 818866 h 1173708"/>
              <a:gd name="connsiteX10" fmla="*/ 122830 w 1228299"/>
              <a:gd name="connsiteY10" fmla="*/ 873457 h 1173708"/>
              <a:gd name="connsiteX11" fmla="*/ 204717 w 1228299"/>
              <a:gd name="connsiteY11" fmla="*/ 914400 h 1173708"/>
              <a:gd name="connsiteX12" fmla="*/ 232012 w 1228299"/>
              <a:gd name="connsiteY12" fmla="*/ 1050878 h 1173708"/>
              <a:gd name="connsiteX13" fmla="*/ 245660 w 1228299"/>
              <a:gd name="connsiteY13" fmla="*/ 1091821 h 1173708"/>
              <a:gd name="connsiteX14" fmla="*/ 382138 w 1228299"/>
              <a:gd name="connsiteY14" fmla="*/ 1160060 h 1173708"/>
              <a:gd name="connsiteX15" fmla="*/ 504967 w 1228299"/>
              <a:gd name="connsiteY15" fmla="*/ 1173708 h 1173708"/>
              <a:gd name="connsiteX16" fmla="*/ 586854 w 1228299"/>
              <a:gd name="connsiteY16" fmla="*/ 1132764 h 1173708"/>
              <a:gd name="connsiteX17" fmla="*/ 600502 w 1228299"/>
              <a:gd name="connsiteY17" fmla="*/ 1091821 h 1173708"/>
              <a:gd name="connsiteX18" fmla="*/ 627797 w 1228299"/>
              <a:gd name="connsiteY18" fmla="*/ 1050878 h 1173708"/>
              <a:gd name="connsiteX19" fmla="*/ 668741 w 1228299"/>
              <a:gd name="connsiteY19" fmla="*/ 1064526 h 1173708"/>
              <a:gd name="connsiteX20" fmla="*/ 696036 w 1228299"/>
              <a:gd name="connsiteY20" fmla="*/ 1105469 h 1173708"/>
              <a:gd name="connsiteX21" fmla="*/ 777923 w 1228299"/>
              <a:gd name="connsiteY21" fmla="*/ 1132764 h 1173708"/>
              <a:gd name="connsiteX22" fmla="*/ 818866 w 1228299"/>
              <a:gd name="connsiteY22" fmla="*/ 1146412 h 1173708"/>
              <a:gd name="connsiteX23" fmla="*/ 914400 w 1228299"/>
              <a:gd name="connsiteY23" fmla="*/ 1078173 h 1173708"/>
              <a:gd name="connsiteX24" fmla="*/ 941696 w 1228299"/>
              <a:gd name="connsiteY24" fmla="*/ 1037230 h 1173708"/>
              <a:gd name="connsiteX25" fmla="*/ 928048 w 1228299"/>
              <a:gd name="connsiteY25" fmla="*/ 996287 h 1173708"/>
              <a:gd name="connsiteX26" fmla="*/ 1064526 w 1228299"/>
              <a:gd name="connsiteY26" fmla="*/ 955344 h 1173708"/>
              <a:gd name="connsiteX27" fmla="*/ 1078173 w 1228299"/>
              <a:gd name="connsiteY27" fmla="*/ 887105 h 1173708"/>
              <a:gd name="connsiteX28" fmla="*/ 1105469 w 1228299"/>
              <a:gd name="connsiteY28" fmla="*/ 846161 h 1173708"/>
              <a:gd name="connsiteX29" fmla="*/ 1187356 w 1228299"/>
              <a:gd name="connsiteY29" fmla="*/ 696036 h 1173708"/>
              <a:gd name="connsiteX30" fmla="*/ 1201003 w 1228299"/>
              <a:gd name="connsiteY30" fmla="*/ 655093 h 1173708"/>
              <a:gd name="connsiteX31" fmla="*/ 1160060 w 1228299"/>
              <a:gd name="connsiteY31" fmla="*/ 545911 h 1173708"/>
              <a:gd name="connsiteX32" fmla="*/ 1173708 w 1228299"/>
              <a:gd name="connsiteY32" fmla="*/ 491320 h 1173708"/>
              <a:gd name="connsiteX33" fmla="*/ 1228299 w 1228299"/>
              <a:gd name="connsiteY33" fmla="*/ 409433 h 1173708"/>
              <a:gd name="connsiteX34" fmla="*/ 1214651 w 1228299"/>
              <a:gd name="connsiteY34" fmla="*/ 368490 h 1173708"/>
              <a:gd name="connsiteX35" fmla="*/ 1160060 w 1228299"/>
              <a:gd name="connsiteY35" fmla="*/ 300251 h 1173708"/>
              <a:gd name="connsiteX36" fmla="*/ 1201003 w 1228299"/>
              <a:gd name="connsiteY36" fmla="*/ 177421 h 1173708"/>
              <a:gd name="connsiteX37" fmla="*/ 1214651 w 1228299"/>
              <a:gd name="connsiteY37" fmla="*/ 136478 h 1173708"/>
              <a:gd name="connsiteX38" fmla="*/ 1078173 w 1228299"/>
              <a:gd name="connsiteY38" fmla="*/ 95535 h 1173708"/>
              <a:gd name="connsiteX39" fmla="*/ 1064526 w 1228299"/>
              <a:gd name="connsiteY39" fmla="*/ 95535 h 1173708"/>
              <a:gd name="connsiteX0" fmla="*/ 40944 w 1228299"/>
              <a:gd name="connsiteY0" fmla="*/ 0 h 1160954"/>
              <a:gd name="connsiteX1" fmla="*/ 27296 w 1228299"/>
              <a:gd name="connsiteY1" fmla="*/ 68239 h 1160954"/>
              <a:gd name="connsiteX2" fmla="*/ 27296 w 1228299"/>
              <a:gd name="connsiteY2" fmla="*/ 204717 h 1160954"/>
              <a:gd name="connsiteX3" fmla="*/ 68239 w 1228299"/>
              <a:gd name="connsiteY3" fmla="*/ 232012 h 1160954"/>
              <a:gd name="connsiteX4" fmla="*/ 27296 w 1228299"/>
              <a:gd name="connsiteY4" fmla="*/ 354842 h 1160954"/>
              <a:gd name="connsiteX5" fmla="*/ 0 w 1228299"/>
              <a:gd name="connsiteY5" fmla="*/ 436729 h 1160954"/>
              <a:gd name="connsiteX6" fmla="*/ 13648 w 1228299"/>
              <a:gd name="connsiteY6" fmla="*/ 518615 h 1160954"/>
              <a:gd name="connsiteX7" fmla="*/ 54591 w 1228299"/>
              <a:gd name="connsiteY7" fmla="*/ 532263 h 1160954"/>
              <a:gd name="connsiteX8" fmla="*/ 81887 w 1228299"/>
              <a:gd name="connsiteY8" fmla="*/ 573206 h 1160954"/>
              <a:gd name="connsiteX9" fmla="*/ 40944 w 1228299"/>
              <a:gd name="connsiteY9" fmla="*/ 818866 h 1160954"/>
              <a:gd name="connsiteX10" fmla="*/ 122830 w 1228299"/>
              <a:gd name="connsiteY10" fmla="*/ 873457 h 1160954"/>
              <a:gd name="connsiteX11" fmla="*/ 204717 w 1228299"/>
              <a:gd name="connsiteY11" fmla="*/ 914400 h 1160954"/>
              <a:gd name="connsiteX12" fmla="*/ 232012 w 1228299"/>
              <a:gd name="connsiteY12" fmla="*/ 1050878 h 1160954"/>
              <a:gd name="connsiteX13" fmla="*/ 245660 w 1228299"/>
              <a:gd name="connsiteY13" fmla="*/ 1091821 h 1160954"/>
              <a:gd name="connsiteX14" fmla="*/ 382138 w 1228299"/>
              <a:gd name="connsiteY14" fmla="*/ 1160060 h 1160954"/>
              <a:gd name="connsiteX15" fmla="*/ 423081 w 1228299"/>
              <a:gd name="connsiteY15" fmla="*/ 1050878 h 1160954"/>
              <a:gd name="connsiteX16" fmla="*/ 586854 w 1228299"/>
              <a:gd name="connsiteY16" fmla="*/ 1132764 h 1160954"/>
              <a:gd name="connsiteX17" fmla="*/ 600502 w 1228299"/>
              <a:gd name="connsiteY17" fmla="*/ 1091821 h 1160954"/>
              <a:gd name="connsiteX18" fmla="*/ 627797 w 1228299"/>
              <a:gd name="connsiteY18" fmla="*/ 1050878 h 1160954"/>
              <a:gd name="connsiteX19" fmla="*/ 668741 w 1228299"/>
              <a:gd name="connsiteY19" fmla="*/ 1064526 h 1160954"/>
              <a:gd name="connsiteX20" fmla="*/ 696036 w 1228299"/>
              <a:gd name="connsiteY20" fmla="*/ 1105469 h 1160954"/>
              <a:gd name="connsiteX21" fmla="*/ 777923 w 1228299"/>
              <a:gd name="connsiteY21" fmla="*/ 1132764 h 1160954"/>
              <a:gd name="connsiteX22" fmla="*/ 818866 w 1228299"/>
              <a:gd name="connsiteY22" fmla="*/ 1146412 h 1160954"/>
              <a:gd name="connsiteX23" fmla="*/ 914400 w 1228299"/>
              <a:gd name="connsiteY23" fmla="*/ 1078173 h 1160954"/>
              <a:gd name="connsiteX24" fmla="*/ 941696 w 1228299"/>
              <a:gd name="connsiteY24" fmla="*/ 1037230 h 1160954"/>
              <a:gd name="connsiteX25" fmla="*/ 928048 w 1228299"/>
              <a:gd name="connsiteY25" fmla="*/ 996287 h 1160954"/>
              <a:gd name="connsiteX26" fmla="*/ 1064526 w 1228299"/>
              <a:gd name="connsiteY26" fmla="*/ 955344 h 1160954"/>
              <a:gd name="connsiteX27" fmla="*/ 1078173 w 1228299"/>
              <a:gd name="connsiteY27" fmla="*/ 887105 h 1160954"/>
              <a:gd name="connsiteX28" fmla="*/ 1105469 w 1228299"/>
              <a:gd name="connsiteY28" fmla="*/ 846161 h 1160954"/>
              <a:gd name="connsiteX29" fmla="*/ 1187356 w 1228299"/>
              <a:gd name="connsiteY29" fmla="*/ 696036 h 1160954"/>
              <a:gd name="connsiteX30" fmla="*/ 1201003 w 1228299"/>
              <a:gd name="connsiteY30" fmla="*/ 655093 h 1160954"/>
              <a:gd name="connsiteX31" fmla="*/ 1160060 w 1228299"/>
              <a:gd name="connsiteY31" fmla="*/ 545911 h 1160954"/>
              <a:gd name="connsiteX32" fmla="*/ 1173708 w 1228299"/>
              <a:gd name="connsiteY32" fmla="*/ 491320 h 1160954"/>
              <a:gd name="connsiteX33" fmla="*/ 1228299 w 1228299"/>
              <a:gd name="connsiteY33" fmla="*/ 409433 h 1160954"/>
              <a:gd name="connsiteX34" fmla="*/ 1214651 w 1228299"/>
              <a:gd name="connsiteY34" fmla="*/ 368490 h 1160954"/>
              <a:gd name="connsiteX35" fmla="*/ 1160060 w 1228299"/>
              <a:gd name="connsiteY35" fmla="*/ 300251 h 1160954"/>
              <a:gd name="connsiteX36" fmla="*/ 1201003 w 1228299"/>
              <a:gd name="connsiteY36" fmla="*/ 177421 h 1160954"/>
              <a:gd name="connsiteX37" fmla="*/ 1214651 w 1228299"/>
              <a:gd name="connsiteY37" fmla="*/ 136478 h 1160954"/>
              <a:gd name="connsiteX38" fmla="*/ 1078173 w 1228299"/>
              <a:gd name="connsiteY38" fmla="*/ 95535 h 1160954"/>
              <a:gd name="connsiteX39" fmla="*/ 1064526 w 1228299"/>
              <a:gd name="connsiteY39" fmla="*/ 95535 h 1160954"/>
              <a:gd name="connsiteX0" fmla="*/ 40944 w 1228299"/>
              <a:gd name="connsiteY0" fmla="*/ 0 h 1146412"/>
              <a:gd name="connsiteX1" fmla="*/ 27296 w 1228299"/>
              <a:gd name="connsiteY1" fmla="*/ 68239 h 1146412"/>
              <a:gd name="connsiteX2" fmla="*/ 27296 w 1228299"/>
              <a:gd name="connsiteY2" fmla="*/ 204717 h 1146412"/>
              <a:gd name="connsiteX3" fmla="*/ 68239 w 1228299"/>
              <a:gd name="connsiteY3" fmla="*/ 232012 h 1146412"/>
              <a:gd name="connsiteX4" fmla="*/ 27296 w 1228299"/>
              <a:gd name="connsiteY4" fmla="*/ 354842 h 1146412"/>
              <a:gd name="connsiteX5" fmla="*/ 0 w 1228299"/>
              <a:gd name="connsiteY5" fmla="*/ 436729 h 1146412"/>
              <a:gd name="connsiteX6" fmla="*/ 13648 w 1228299"/>
              <a:gd name="connsiteY6" fmla="*/ 518615 h 1146412"/>
              <a:gd name="connsiteX7" fmla="*/ 54591 w 1228299"/>
              <a:gd name="connsiteY7" fmla="*/ 532263 h 1146412"/>
              <a:gd name="connsiteX8" fmla="*/ 81887 w 1228299"/>
              <a:gd name="connsiteY8" fmla="*/ 573206 h 1146412"/>
              <a:gd name="connsiteX9" fmla="*/ 40944 w 1228299"/>
              <a:gd name="connsiteY9" fmla="*/ 818866 h 1146412"/>
              <a:gd name="connsiteX10" fmla="*/ 122830 w 1228299"/>
              <a:gd name="connsiteY10" fmla="*/ 873457 h 1146412"/>
              <a:gd name="connsiteX11" fmla="*/ 204717 w 1228299"/>
              <a:gd name="connsiteY11" fmla="*/ 914400 h 1146412"/>
              <a:gd name="connsiteX12" fmla="*/ 232012 w 1228299"/>
              <a:gd name="connsiteY12" fmla="*/ 1050878 h 1146412"/>
              <a:gd name="connsiteX13" fmla="*/ 245660 w 1228299"/>
              <a:gd name="connsiteY13" fmla="*/ 1091821 h 1146412"/>
              <a:gd name="connsiteX14" fmla="*/ 341195 w 1228299"/>
              <a:gd name="connsiteY14" fmla="*/ 1119117 h 1146412"/>
              <a:gd name="connsiteX15" fmla="*/ 423081 w 1228299"/>
              <a:gd name="connsiteY15" fmla="*/ 1050878 h 1146412"/>
              <a:gd name="connsiteX16" fmla="*/ 586854 w 1228299"/>
              <a:gd name="connsiteY16" fmla="*/ 1132764 h 1146412"/>
              <a:gd name="connsiteX17" fmla="*/ 600502 w 1228299"/>
              <a:gd name="connsiteY17" fmla="*/ 1091821 h 1146412"/>
              <a:gd name="connsiteX18" fmla="*/ 627797 w 1228299"/>
              <a:gd name="connsiteY18" fmla="*/ 1050878 h 1146412"/>
              <a:gd name="connsiteX19" fmla="*/ 668741 w 1228299"/>
              <a:gd name="connsiteY19" fmla="*/ 1064526 h 1146412"/>
              <a:gd name="connsiteX20" fmla="*/ 696036 w 1228299"/>
              <a:gd name="connsiteY20" fmla="*/ 1105469 h 1146412"/>
              <a:gd name="connsiteX21" fmla="*/ 777923 w 1228299"/>
              <a:gd name="connsiteY21" fmla="*/ 1132764 h 1146412"/>
              <a:gd name="connsiteX22" fmla="*/ 818866 w 1228299"/>
              <a:gd name="connsiteY22" fmla="*/ 1146412 h 1146412"/>
              <a:gd name="connsiteX23" fmla="*/ 914400 w 1228299"/>
              <a:gd name="connsiteY23" fmla="*/ 1078173 h 1146412"/>
              <a:gd name="connsiteX24" fmla="*/ 941696 w 1228299"/>
              <a:gd name="connsiteY24" fmla="*/ 1037230 h 1146412"/>
              <a:gd name="connsiteX25" fmla="*/ 928048 w 1228299"/>
              <a:gd name="connsiteY25" fmla="*/ 996287 h 1146412"/>
              <a:gd name="connsiteX26" fmla="*/ 1064526 w 1228299"/>
              <a:gd name="connsiteY26" fmla="*/ 955344 h 1146412"/>
              <a:gd name="connsiteX27" fmla="*/ 1078173 w 1228299"/>
              <a:gd name="connsiteY27" fmla="*/ 887105 h 1146412"/>
              <a:gd name="connsiteX28" fmla="*/ 1105469 w 1228299"/>
              <a:gd name="connsiteY28" fmla="*/ 846161 h 1146412"/>
              <a:gd name="connsiteX29" fmla="*/ 1187356 w 1228299"/>
              <a:gd name="connsiteY29" fmla="*/ 696036 h 1146412"/>
              <a:gd name="connsiteX30" fmla="*/ 1201003 w 1228299"/>
              <a:gd name="connsiteY30" fmla="*/ 655093 h 1146412"/>
              <a:gd name="connsiteX31" fmla="*/ 1160060 w 1228299"/>
              <a:gd name="connsiteY31" fmla="*/ 545911 h 1146412"/>
              <a:gd name="connsiteX32" fmla="*/ 1173708 w 1228299"/>
              <a:gd name="connsiteY32" fmla="*/ 491320 h 1146412"/>
              <a:gd name="connsiteX33" fmla="*/ 1228299 w 1228299"/>
              <a:gd name="connsiteY33" fmla="*/ 409433 h 1146412"/>
              <a:gd name="connsiteX34" fmla="*/ 1214651 w 1228299"/>
              <a:gd name="connsiteY34" fmla="*/ 368490 h 1146412"/>
              <a:gd name="connsiteX35" fmla="*/ 1160060 w 1228299"/>
              <a:gd name="connsiteY35" fmla="*/ 300251 h 1146412"/>
              <a:gd name="connsiteX36" fmla="*/ 1201003 w 1228299"/>
              <a:gd name="connsiteY36" fmla="*/ 177421 h 1146412"/>
              <a:gd name="connsiteX37" fmla="*/ 1214651 w 1228299"/>
              <a:gd name="connsiteY37" fmla="*/ 136478 h 1146412"/>
              <a:gd name="connsiteX38" fmla="*/ 1078173 w 1228299"/>
              <a:gd name="connsiteY38" fmla="*/ 95535 h 1146412"/>
              <a:gd name="connsiteX39" fmla="*/ 1064526 w 1228299"/>
              <a:gd name="connsiteY39" fmla="*/ 95535 h 1146412"/>
              <a:gd name="connsiteX0" fmla="*/ 40944 w 1228299"/>
              <a:gd name="connsiteY0" fmla="*/ 0 h 1147104"/>
              <a:gd name="connsiteX1" fmla="*/ 27296 w 1228299"/>
              <a:gd name="connsiteY1" fmla="*/ 68239 h 1147104"/>
              <a:gd name="connsiteX2" fmla="*/ 27296 w 1228299"/>
              <a:gd name="connsiteY2" fmla="*/ 204717 h 1147104"/>
              <a:gd name="connsiteX3" fmla="*/ 68239 w 1228299"/>
              <a:gd name="connsiteY3" fmla="*/ 232012 h 1147104"/>
              <a:gd name="connsiteX4" fmla="*/ 27296 w 1228299"/>
              <a:gd name="connsiteY4" fmla="*/ 354842 h 1147104"/>
              <a:gd name="connsiteX5" fmla="*/ 0 w 1228299"/>
              <a:gd name="connsiteY5" fmla="*/ 436729 h 1147104"/>
              <a:gd name="connsiteX6" fmla="*/ 13648 w 1228299"/>
              <a:gd name="connsiteY6" fmla="*/ 518615 h 1147104"/>
              <a:gd name="connsiteX7" fmla="*/ 54591 w 1228299"/>
              <a:gd name="connsiteY7" fmla="*/ 532263 h 1147104"/>
              <a:gd name="connsiteX8" fmla="*/ 81887 w 1228299"/>
              <a:gd name="connsiteY8" fmla="*/ 573206 h 1147104"/>
              <a:gd name="connsiteX9" fmla="*/ 40944 w 1228299"/>
              <a:gd name="connsiteY9" fmla="*/ 818866 h 1147104"/>
              <a:gd name="connsiteX10" fmla="*/ 122830 w 1228299"/>
              <a:gd name="connsiteY10" fmla="*/ 873457 h 1147104"/>
              <a:gd name="connsiteX11" fmla="*/ 204717 w 1228299"/>
              <a:gd name="connsiteY11" fmla="*/ 914400 h 1147104"/>
              <a:gd name="connsiteX12" fmla="*/ 232012 w 1228299"/>
              <a:gd name="connsiteY12" fmla="*/ 1050878 h 1147104"/>
              <a:gd name="connsiteX13" fmla="*/ 245660 w 1228299"/>
              <a:gd name="connsiteY13" fmla="*/ 1091821 h 1147104"/>
              <a:gd name="connsiteX14" fmla="*/ 341195 w 1228299"/>
              <a:gd name="connsiteY14" fmla="*/ 1119117 h 1147104"/>
              <a:gd name="connsiteX15" fmla="*/ 423081 w 1228299"/>
              <a:gd name="connsiteY15" fmla="*/ 1050878 h 1147104"/>
              <a:gd name="connsiteX16" fmla="*/ 545911 w 1228299"/>
              <a:gd name="connsiteY16" fmla="*/ 1146412 h 1147104"/>
              <a:gd name="connsiteX17" fmla="*/ 600502 w 1228299"/>
              <a:gd name="connsiteY17" fmla="*/ 1091821 h 1147104"/>
              <a:gd name="connsiteX18" fmla="*/ 627797 w 1228299"/>
              <a:gd name="connsiteY18" fmla="*/ 1050878 h 1147104"/>
              <a:gd name="connsiteX19" fmla="*/ 668741 w 1228299"/>
              <a:gd name="connsiteY19" fmla="*/ 1064526 h 1147104"/>
              <a:gd name="connsiteX20" fmla="*/ 696036 w 1228299"/>
              <a:gd name="connsiteY20" fmla="*/ 1105469 h 1147104"/>
              <a:gd name="connsiteX21" fmla="*/ 777923 w 1228299"/>
              <a:gd name="connsiteY21" fmla="*/ 1132764 h 1147104"/>
              <a:gd name="connsiteX22" fmla="*/ 818866 w 1228299"/>
              <a:gd name="connsiteY22" fmla="*/ 1146412 h 1147104"/>
              <a:gd name="connsiteX23" fmla="*/ 914400 w 1228299"/>
              <a:gd name="connsiteY23" fmla="*/ 1078173 h 1147104"/>
              <a:gd name="connsiteX24" fmla="*/ 941696 w 1228299"/>
              <a:gd name="connsiteY24" fmla="*/ 1037230 h 1147104"/>
              <a:gd name="connsiteX25" fmla="*/ 928048 w 1228299"/>
              <a:gd name="connsiteY25" fmla="*/ 996287 h 1147104"/>
              <a:gd name="connsiteX26" fmla="*/ 1064526 w 1228299"/>
              <a:gd name="connsiteY26" fmla="*/ 955344 h 1147104"/>
              <a:gd name="connsiteX27" fmla="*/ 1078173 w 1228299"/>
              <a:gd name="connsiteY27" fmla="*/ 887105 h 1147104"/>
              <a:gd name="connsiteX28" fmla="*/ 1105469 w 1228299"/>
              <a:gd name="connsiteY28" fmla="*/ 846161 h 1147104"/>
              <a:gd name="connsiteX29" fmla="*/ 1187356 w 1228299"/>
              <a:gd name="connsiteY29" fmla="*/ 696036 h 1147104"/>
              <a:gd name="connsiteX30" fmla="*/ 1201003 w 1228299"/>
              <a:gd name="connsiteY30" fmla="*/ 655093 h 1147104"/>
              <a:gd name="connsiteX31" fmla="*/ 1160060 w 1228299"/>
              <a:gd name="connsiteY31" fmla="*/ 545911 h 1147104"/>
              <a:gd name="connsiteX32" fmla="*/ 1173708 w 1228299"/>
              <a:gd name="connsiteY32" fmla="*/ 491320 h 1147104"/>
              <a:gd name="connsiteX33" fmla="*/ 1228299 w 1228299"/>
              <a:gd name="connsiteY33" fmla="*/ 409433 h 1147104"/>
              <a:gd name="connsiteX34" fmla="*/ 1214651 w 1228299"/>
              <a:gd name="connsiteY34" fmla="*/ 368490 h 1147104"/>
              <a:gd name="connsiteX35" fmla="*/ 1160060 w 1228299"/>
              <a:gd name="connsiteY35" fmla="*/ 300251 h 1147104"/>
              <a:gd name="connsiteX36" fmla="*/ 1201003 w 1228299"/>
              <a:gd name="connsiteY36" fmla="*/ 177421 h 1147104"/>
              <a:gd name="connsiteX37" fmla="*/ 1214651 w 1228299"/>
              <a:gd name="connsiteY37" fmla="*/ 136478 h 1147104"/>
              <a:gd name="connsiteX38" fmla="*/ 1078173 w 1228299"/>
              <a:gd name="connsiteY38" fmla="*/ 95535 h 1147104"/>
              <a:gd name="connsiteX39" fmla="*/ 1064526 w 1228299"/>
              <a:gd name="connsiteY39" fmla="*/ 95535 h 1147104"/>
              <a:gd name="connsiteX0" fmla="*/ 40944 w 1228299"/>
              <a:gd name="connsiteY0" fmla="*/ 0 h 1147104"/>
              <a:gd name="connsiteX1" fmla="*/ 27296 w 1228299"/>
              <a:gd name="connsiteY1" fmla="*/ 68239 h 1147104"/>
              <a:gd name="connsiteX2" fmla="*/ 27296 w 1228299"/>
              <a:gd name="connsiteY2" fmla="*/ 204717 h 1147104"/>
              <a:gd name="connsiteX3" fmla="*/ 68239 w 1228299"/>
              <a:gd name="connsiteY3" fmla="*/ 232012 h 1147104"/>
              <a:gd name="connsiteX4" fmla="*/ 27296 w 1228299"/>
              <a:gd name="connsiteY4" fmla="*/ 354842 h 1147104"/>
              <a:gd name="connsiteX5" fmla="*/ 0 w 1228299"/>
              <a:gd name="connsiteY5" fmla="*/ 436729 h 1147104"/>
              <a:gd name="connsiteX6" fmla="*/ 13648 w 1228299"/>
              <a:gd name="connsiteY6" fmla="*/ 518615 h 1147104"/>
              <a:gd name="connsiteX7" fmla="*/ 54591 w 1228299"/>
              <a:gd name="connsiteY7" fmla="*/ 532263 h 1147104"/>
              <a:gd name="connsiteX8" fmla="*/ 81887 w 1228299"/>
              <a:gd name="connsiteY8" fmla="*/ 573206 h 1147104"/>
              <a:gd name="connsiteX9" fmla="*/ 40944 w 1228299"/>
              <a:gd name="connsiteY9" fmla="*/ 818866 h 1147104"/>
              <a:gd name="connsiteX10" fmla="*/ 122830 w 1228299"/>
              <a:gd name="connsiteY10" fmla="*/ 873457 h 1147104"/>
              <a:gd name="connsiteX11" fmla="*/ 204717 w 1228299"/>
              <a:gd name="connsiteY11" fmla="*/ 914400 h 1147104"/>
              <a:gd name="connsiteX12" fmla="*/ 232012 w 1228299"/>
              <a:gd name="connsiteY12" fmla="*/ 1050878 h 1147104"/>
              <a:gd name="connsiteX13" fmla="*/ 245660 w 1228299"/>
              <a:gd name="connsiteY13" fmla="*/ 1091821 h 1147104"/>
              <a:gd name="connsiteX14" fmla="*/ 341195 w 1228299"/>
              <a:gd name="connsiteY14" fmla="*/ 1119117 h 1147104"/>
              <a:gd name="connsiteX15" fmla="*/ 423081 w 1228299"/>
              <a:gd name="connsiteY15" fmla="*/ 1050878 h 1147104"/>
              <a:gd name="connsiteX16" fmla="*/ 545911 w 1228299"/>
              <a:gd name="connsiteY16" fmla="*/ 1146412 h 1147104"/>
              <a:gd name="connsiteX17" fmla="*/ 600502 w 1228299"/>
              <a:gd name="connsiteY17" fmla="*/ 1091821 h 1147104"/>
              <a:gd name="connsiteX18" fmla="*/ 627797 w 1228299"/>
              <a:gd name="connsiteY18" fmla="*/ 1050878 h 1147104"/>
              <a:gd name="connsiteX19" fmla="*/ 668741 w 1228299"/>
              <a:gd name="connsiteY19" fmla="*/ 1064526 h 1147104"/>
              <a:gd name="connsiteX20" fmla="*/ 696036 w 1228299"/>
              <a:gd name="connsiteY20" fmla="*/ 1105469 h 1147104"/>
              <a:gd name="connsiteX21" fmla="*/ 777923 w 1228299"/>
              <a:gd name="connsiteY21" fmla="*/ 1132764 h 1147104"/>
              <a:gd name="connsiteX22" fmla="*/ 818866 w 1228299"/>
              <a:gd name="connsiteY22" fmla="*/ 1146412 h 1147104"/>
              <a:gd name="connsiteX23" fmla="*/ 914400 w 1228299"/>
              <a:gd name="connsiteY23" fmla="*/ 1078173 h 1147104"/>
              <a:gd name="connsiteX24" fmla="*/ 941696 w 1228299"/>
              <a:gd name="connsiteY24" fmla="*/ 1037230 h 1147104"/>
              <a:gd name="connsiteX25" fmla="*/ 928048 w 1228299"/>
              <a:gd name="connsiteY25" fmla="*/ 996287 h 1147104"/>
              <a:gd name="connsiteX26" fmla="*/ 1064526 w 1228299"/>
              <a:gd name="connsiteY26" fmla="*/ 955344 h 1147104"/>
              <a:gd name="connsiteX27" fmla="*/ 1078173 w 1228299"/>
              <a:gd name="connsiteY27" fmla="*/ 887105 h 1147104"/>
              <a:gd name="connsiteX28" fmla="*/ 1105469 w 1228299"/>
              <a:gd name="connsiteY28" fmla="*/ 846161 h 1147104"/>
              <a:gd name="connsiteX29" fmla="*/ 1187356 w 1228299"/>
              <a:gd name="connsiteY29" fmla="*/ 696036 h 1147104"/>
              <a:gd name="connsiteX30" fmla="*/ 1201003 w 1228299"/>
              <a:gd name="connsiteY30" fmla="*/ 655093 h 1147104"/>
              <a:gd name="connsiteX31" fmla="*/ 1160060 w 1228299"/>
              <a:gd name="connsiteY31" fmla="*/ 545911 h 1147104"/>
              <a:gd name="connsiteX32" fmla="*/ 1173708 w 1228299"/>
              <a:gd name="connsiteY32" fmla="*/ 491320 h 1147104"/>
              <a:gd name="connsiteX33" fmla="*/ 1228299 w 1228299"/>
              <a:gd name="connsiteY33" fmla="*/ 409433 h 1147104"/>
              <a:gd name="connsiteX34" fmla="*/ 1214651 w 1228299"/>
              <a:gd name="connsiteY34" fmla="*/ 368490 h 1147104"/>
              <a:gd name="connsiteX35" fmla="*/ 1160060 w 1228299"/>
              <a:gd name="connsiteY35" fmla="*/ 300251 h 1147104"/>
              <a:gd name="connsiteX36" fmla="*/ 1132764 w 1228299"/>
              <a:gd name="connsiteY36" fmla="*/ 177421 h 1147104"/>
              <a:gd name="connsiteX37" fmla="*/ 1214651 w 1228299"/>
              <a:gd name="connsiteY37" fmla="*/ 136478 h 1147104"/>
              <a:gd name="connsiteX38" fmla="*/ 1078173 w 1228299"/>
              <a:gd name="connsiteY38" fmla="*/ 95535 h 1147104"/>
              <a:gd name="connsiteX39" fmla="*/ 1064526 w 1228299"/>
              <a:gd name="connsiteY39" fmla="*/ 95535 h 1147104"/>
              <a:gd name="connsiteX0" fmla="*/ 40944 w 1228299"/>
              <a:gd name="connsiteY0" fmla="*/ 0 h 1147104"/>
              <a:gd name="connsiteX1" fmla="*/ 27296 w 1228299"/>
              <a:gd name="connsiteY1" fmla="*/ 68239 h 1147104"/>
              <a:gd name="connsiteX2" fmla="*/ 27296 w 1228299"/>
              <a:gd name="connsiteY2" fmla="*/ 204717 h 1147104"/>
              <a:gd name="connsiteX3" fmla="*/ 68239 w 1228299"/>
              <a:gd name="connsiteY3" fmla="*/ 232012 h 1147104"/>
              <a:gd name="connsiteX4" fmla="*/ 27296 w 1228299"/>
              <a:gd name="connsiteY4" fmla="*/ 354842 h 1147104"/>
              <a:gd name="connsiteX5" fmla="*/ 0 w 1228299"/>
              <a:gd name="connsiteY5" fmla="*/ 436729 h 1147104"/>
              <a:gd name="connsiteX6" fmla="*/ 13648 w 1228299"/>
              <a:gd name="connsiteY6" fmla="*/ 518615 h 1147104"/>
              <a:gd name="connsiteX7" fmla="*/ 54591 w 1228299"/>
              <a:gd name="connsiteY7" fmla="*/ 532263 h 1147104"/>
              <a:gd name="connsiteX8" fmla="*/ 81887 w 1228299"/>
              <a:gd name="connsiteY8" fmla="*/ 573206 h 1147104"/>
              <a:gd name="connsiteX9" fmla="*/ 40944 w 1228299"/>
              <a:gd name="connsiteY9" fmla="*/ 818866 h 1147104"/>
              <a:gd name="connsiteX10" fmla="*/ 122830 w 1228299"/>
              <a:gd name="connsiteY10" fmla="*/ 873457 h 1147104"/>
              <a:gd name="connsiteX11" fmla="*/ 204717 w 1228299"/>
              <a:gd name="connsiteY11" fmla="*/ 914400 h 1147104"/>
              <a:gd name="connsiteX12" fmla="*/ 232012 w 1228299"/>
              <a:gd name="connsiteY12" fmla="*/ 1050878 h 1147104"/>
              <a:gd name="connsiteX13" fmla="*/ 245660 w 1228299"/>
              <a:gd name="connsiteY13" fmla="*/ 1091821 h 1147104"/>
              <a:gd name="connsiteX14" fmla="*/ 341195 w 1228299"/>
              <a:gd name="connsiteY14" fmla="*/ 1119117 h 1147104"/>
              <a:gd name="connsiteX15" fmla="*/ 423081 w 1228299"/>
              <a:gd name="connsiteY15" fmla="*/ 1050878 h 1147104"/>
              <a:gd name="connsiteX16" fmla="*/ 545911 w 1228299"/>
              <a:gd name="connsiteY16" fmla="*/ 1146412 h 1147104"/>
              <a:gd name="connsiteX17" fmla="*/ 600502 w 1228299"/>
              <a:gd name="connsiteY17" fmla="*/ 1091821 h 1147104"/>
              <a:gd name="connsiteX18" fmla="*/ 627797 w 1228299"/>
              <a:gd name="connsiteY18" fmla="*/ 1050878 h 1147104"/>
              <a:gd name="connsiteX19" fmla="*/ 668741 w 1228299"/>
              <a:gd name="connsiteY19" fmla="*/ 1064526 h 1147104"/>
              <a:gd name="connsiteX20" fmla="*/ 696036 w 1228299"/>
              <a:gd name="connsiteY20" fmla="*/ 1105469 h 1147104"/>
              <a:gd name="connsiteX21" fmla="*/ 777923 w 1228299"/>
              <a:gd name="connsiteY21" fmla="*/ 1132764 h 1147104"/>
              <a:gd name="connsiteX22" fmla="*/ 818866 w 1228299"/>
              <a:gd name="connsiteY22" fmla="*/ 1146412 h 1147104"/>
              <a:gd name="connsiteX23" fmla="*/ 914400 w 1228299"/>
              <a:gd name="connsiteY23" fmla="*/ 1078173 h 1147104"/>
              <a:gd name="connsiteX24" fmla="*/ 941696 w 1228299"/>
              <a:gd name="connsiteY24" fmla="*/ 1037230 h 1147104"/>
              <a:gd name="connsiteX25" fmla="*/ 928048 w 1228299"/>
              <a:gd name="connsiteY25" fmla="*/ 996287 h 1147104"/>
              <a:gd name="connsiteX26" fmla="*/ 1064526 w 1228299"/>
              <a:gd name="connsiteY26" fmla="*/ 955344 h 1147104"/>
              <a:gd name="connsiteX27" fmla="*/ 1078173 w 1228299"/>
              <a:gd name="connsiteY27" fmla="*/ 887105 h 1147104"/>
              <a:gd name="connsiteX28" fmla="*/ 1105469 w 1228299"/>
              <a:gd name="connsiteY28" fmla="*/ 846161 h 1147104"/>
              <a:gd name="connsiteX29" fmla="*/ 1187356 w 1228299"/>
              <a:gd name="connsiteY29" fmla="*/ 696036 h 1147104"/>
              <a:gd name="connsiteX30" fmla="*/ 1201003 w 1228299"/>
              <a:gd name="connsiteY30" fmla="*/ 655093 h 1147104"/>
              <a:gd name="connsiteX31" fmla="*/ 1160060 w 1228299"/>
              <a:gd name="connsiteY31" fmla="*/ 545911 h 1147104"/>
              <a:gd name="connsiteX32" fmla="*/ 1173708 w 1228299"/>
              <a:gd name="connsiteY32" fmla="*/ 491320 h 1147104"/>
              <a:gd name="connsiteX33" fmla="*/ 1228299 w 1228299"/>
              <a:gd name="connsiteY33" fmla="*/ 409433 h 1147104"/>
              <a:gd name="connsiteX34" fmla="*/ 1214651 w 1228299"/>
              <a:gd name="connsiteY34" fmla="*/ 368490 h 1147104"/>
              <a:gd name="connsiteX35" fmla="*/ 1160060 w 1228299"/>
              <a:gd name="connsiteY35" fmla="*/ 300251 h 1147104"/>
              <a:gd name="connsiteX36" fmla="*/ 1132764 w 1228299"/>
              <a:gd name="connsiteY36" fmla="*/ 177421 h 1147104"/>
              <a:gd name="connsiteX37" fmla="*/ 1105469 w 1228299"/>
              <a:gd name="connsiteY37" fmla="*/ 150125 h 1147104"/>
              <a:gd name="connsiteX38" fmla="*/ 1078173 w 1228299"/>
              <a:gd name="connsiteY38" fmla="*/ 95535 h 1147104"/>
              <a:gd name="connsiteX39" fmla="*/ 1064526 w 1228299"/>
              <a:gd name="connsiteY39" fmla="*/ 95535 h 1147104"/>
              <a:gd name="connsiteX0" fmla="*/ 40944 w 1228299"/>
              <a:gd name="connsiteY0" fmla="*/ 0 h 1147104"/>
              <a:gd name="connsiteX1" fmla="*/ 27296 w 1228299"/>
              <a:gd name="connsiteY1" fmla="*/ 68239 h 1147104"/>
              <a:gd name="connsiteX2" fmla="*/ 27296 w 1228299"/>
              <a:gd name="connsiteY2" fmla="*/ 204717 h 1147104"/>
              <a:gd name="connsiteX3" fmla="*/ 68239 w 1228299"/>
              <a:gd name="connsiteY3" fmla="*/ 232012 h 1147104"/>
              <a:gd name="connsiteX4" fmla="*/ 27296 w 1228299"/>
              <a:gd name="connsiteY4" fmla="*/ 354842 h 1147104"/>
              <a:gd name="connsiteX5" fmla="*/ 0 w 1228299"/>
              <a:gd name="connsiteY5" fmla="*/ 436729 h 1147104"/>
              <a:gd name="connsiteX6" fmla="*/ 13648 w 1228299"/>
              <a:gd name="connsiteY6" fmla="*/ 518615 h 1147104"/>
              <a:gd name="connsiteX7" fmla="*/ 54591 w 1228299"/>
              <a:gd name="connsiteY7" fmla="*/ 532263 h 1147104"/>
              <a:gd name="connsiteX8" fmla="*/ 81887 w 1228299"/>
              <a:gd name="connsiteY8" fmla="*/ 573206 h 1147104"/>
              <a:gd name="connsiteX9" fmla="*/ 40944 w 1228299"/>
              <a:gd name="connsiteY9" fmla="*/ 818866 h 1147104"/>
              <a:gd name="connsiteX10" fmla="*/ 122830 w 1228299"/>
              <a:gd name="connsiteY10" fmla="*/ 873457 h 1147104"/>
              <a:gd name="connsiteX11" fmla="*/ 204717 w 1228299"/>
              <a:gd name="connsiteY11" fmla="*/ 914400 h 1147104"/>
              <a:gd name="connsiteX12" fmla="*/ 232012 w 1228299"/>
              <a:gd name="connsiteY12" fmla="*/ 1050878 h 1147104"/>
              <a:gd name="connsiteX13" fmla="*/ 245660 w 1228299"/>
              <a:gd name="connsiteY13" fmla="*/ 1091821 h 1147104"/>
              <a:gd name="connsiteX14" fmla="*/ 341195 w 1228299"/>
              <a:gd name="connsiteY14" fmla="*/ 1119117 h 1147104"/>
              <a:gd name="connsiteX15" fmla="*/ 423081 w 1228299"/>
              <a:gd name="connsiteY15" fmla="*/ 1050878 h 1147104"/>
              <a:gd name="connsiteX16" fmla="*/ 545911 w 1228299"/>
              <a:gd name="connsiteY16" fmla="*/ 1146412 h 1147104"/>
              <a:gd name="connsiteX17" fmla="*/ 600502 w 1228299"/>
              <a:gd name="connsiteY17" fmla="*/ 1091821 h 1147104"/>
              <a:gd name="connsiteX18" fmla="*/ 627797 w 1228299"/>
              <a:gd name="connsiteY18" fmla="*/ 1050878 h 1147104"/>
              <a:gd name="connsiteX19" fmla="*/ 668741 w 1228299"/>
              <a:gd name="connsiteY19" fmla="*/ 1064526 h 1147104"/>
              <a:gd name="connsiteX20" fmla="*/ 696036 w 1228299"/>
              <a:gd name="connsiteY20" fmla="*/ 1105469 h 1147104"/>
              <a:gd name="connsiteX21" fmla="*/ 777923 w 1228299"/>
              <a:gd name="connsiteY21" fmla="*/ 1132764 h 1147104"/>
              <a:gd name="connsiteX22" fmla="*/ 818866 w 1228299"/>
              <a:gd name="connsiteY22" fmla="*/ 1146412 h 1147104"/>
              <a:gd name="connsiteX23" fmla="*/ 914400 w 1228299"/>
              <a:gd name="connsiteY23" fmla="*/ 1078173 h 1147104"/>
              <a:gd name="connsiteX24" fmla="*/ 941696 w 1228299"/>
              <a:gd name="connsiteY24" fmla="*/ 1037230 h 1147104"/>
              <a:gd name="connsiteX25" fmla="*/ 928048 w 1228299"/>
              <a:gd name="connsiteY25" fmla="*/ 996287 h 1147104"/>
              <a:gd name="connsiteX26" fmla="*/ 1064526 w 1228299"/>
              <a:gd name="connsiteY26" fmla="*/ 955344 h 1147104"/>
              <a:gd name="connsiteX27" fmla="*/ 1078173 w 1228299"/>
              <a:gd name="connsiteY27" fmla="*/ 887105 h 1147104"/>
              <a:gd name="connsiteX28" fmla="*/ 1105469 w 1228299"/>
              <a:gd name="connsiteY28" fmla="*/ 846161 h 1147104"/>
              <a:gd name="connsiteX29" fmla="*/ 1187356 w 1228299"/>
              <a:gd name="connsiteY29" fmla="*/ 696036 h 1147104"/>
              <a:gd name="connsiteX30" fmla="*/ 1201003 w 1228299"/>
              <a:gd name="connsiteY30" fmla="*/ 655093 h 1147104"/>
              <a:gd name="connsiteX31" fmla="*/ 1160060 w 1228299"/>
              <a:gd name="connsiteY31" fmla="*/ 545911 h 1147104"/>
              <a:gd name="connsiteX32" fmla="*/ 1173708 w 1228299"/>
              <a:gd name="connsiteY32" fmla="*/ 491320 h 1147104"/>
              <a:gd name="connsiteX33" fmla="*/ 1228299 w 1228299"/>
              <a:gd name="connsiteY33" fmla="*/ 409433 h 1147104"/>
              <a:gd name="connsiteX34" fmla="*/ 1214651 w 1228299"/>
              <a:gd name="connsiteY34" fmla="*/ 368490 h 1147104"/>
              <a:gd name="connsiteX35" fmla="*/ 1105469 w 1228299"/>
              <a:gd name="connsiteY35" fmla="*/ 286603 h 1147104"/>
              <a:gd name="connsiteX36" fmla="*/ 1132764 w 1228299"/>
              <a:gd name="connsiteY36" fmla="*/ 177421 h 1147104"/>
              <a:gd name="connsiteX37" fmla="*/ 1105469 w 1228299"/>
              <a:gd name="connsiteY37" fmla="*/ 150125 h 1147104"/>
              <a:gd name="connsiteX38" fmla="*/ 1078173 w 1228299"/>
              <a:gd name="connsiteY38" fmla="*/ 95535 h 1147104"/>
              <a:gd name="connsiteX39" fmla="*/ 1064526 w 1228299"/>
              <a:gd name="connsiteY39" fmla="*/ 95535 h 1147104"/>
              <a:gd name="connsiteX0" fmla="*/ 40944 w 1229416"/>
              <a:gd name="connsiteY0" fmla="*/ 0 h 1147104"/>
              <a:gd name="connsiteX1" fmla="*/ 27296 w 1229416"/>
              <a:gd name="connsiteY1" fmla="*/ 68239 h 1147104"/>
              <a:gd name="connsiteX2" fmla="*/ 27296 w 1229416"/>
              <a:gd name="connsiteY2" fmla="*/ 204717 h 1147104"/>
              <a:gd name="connsiteX3" fmla="*/ 68239 w 1229416"/>
              <a:gd name="connsiteY3" fmla="*/ 232012 h 1147104"/>
              <a:gd name="connsiteX4" fmla="*/ 27296 w 1229416"/>
              <a:gd name="connsiteY4" fmla="*/ 354842 h 1147104"/>
              <a:gd name="connsiteX5" fmla="*/ 0 w 1229416"/>
              <a:gd name="connsiteY5" fmla="*/ 436729 h 1147104"/>
              <a:gd name="connsiteX6" fmla="*/ 13648 w 1229416"/>
              <a:gd name="connsiteY6" fmla="*/ 518615 h 1147104"/>
              <a:gd name="connsiteX7" fmla="*/ 54591 w 1229416"/>
              <a:gd name="connsiteY7" fmla="*/ 532263 h 1147104"/>
              <a:gd name="connsiteX8" fmla="*/ 81887 w 1229416"/>
              <a:gd name="connsiteY8" fmla="*/ 573206 h 1147104"/>
              <a:gd name="connsiteX9" fmla="*/ 40944 w 1229416"/>
              <a:gd name="connsiteY9" fmla="*/ 818866 h 1147104"/>
              <a:gd name="connsiteX10" fmla="*/ 122830 w 1229416"/>
              <a:gd name="connsiteY10" fmla="*/ 873457 h 1147104"/>
              <a:gd name="connsiteX11" fmla="*/ 204717 w 1229416"/>
              <a:gd name="connsiteY11" fmla="*/ 914400 h 1147104"/>
              <a:gd name="connsiteX12" fmla="*/ 232012 w 1229416"/>
              <a:gd name="connsiteY12" fmla="*/ 1050878 h 1147104"/>
              <a:gd name="connsiteX13" fmla="*/ 245660 w 1229416"/>
              <a:gd name="connsiteY13" fmla="*/ 1091821 h 1147104"/>
              <a:gd name="connsiteX14" fmla="*/ 341195 w 1229416"/>
              <a:gd name="connsiteY14" fmla="*/ 1119117 h 1147104"/>
              <a:gd name="connsiteX15" fmla="*/ 423081 w 1229416"/>
              <a:gd name="connsiteY15" fmla="*/ 1050878 h 1147104"/>
              <a:gd name="connsiteX16" fmla="*/ 545911 w 1229416"/>
              <a:gd name="connsiteY16" fmla="*/ 1146412 h 1147104"/>
              <a:gd name="connsiteX17" fmla="*/ 600502 w 1229416"/>
              <a:gd name="connsiteY17" fmla="*/ 1091821 h 1147104"/>
              <a:gd name="connsiteX18" fmla="*/ 627797 w 1229416"/>
              <a:gd name="connsiteY18" fmla="*/ 1050878 h 1147104"/>
              <a:gd name="connsiteX19" fmla="*/ 668741 w 1229416"/>
              <a:gd name="connsiteY19" fmla="*/ 1064526 h 1147104"/>
              <a:gd name="connsiteX20" fmla="*/ 696036 w 1229416"/>
              <a:gd name="connsiteY20" fmla="*/ 1105469 h 1147104"/>
              <a:gd name="connsiteX21" fmla="*/ 777923 w 1229416"/>
              <a:gd name="connsiteY21" fmla="*/ 1132764 h 1147104"/>
              <a:gd name="connsiteX22" fmla="*/ 818866 w 1229416"/>
              <a:gd name="connsiteY22" fmla="*/ 1146412 h 1147104"/>
              <a:gd name="connsiteX23" fmla="*/ 914400 w 1229416"/>
              <a:gd name="connsiteY23" fmla="*/ 1078173 h 1147104"/>
              <a:gd name="connsiteX24" fmla="*/ 941696 w 1229416"/>
              <a:gd name="connsiteY24" fmla="*/ 1037230 h 1147104"/>
              <a:gd name="connsiteX25" fmla="*/ 928048 w 1229416"/>
              <a:gd name="connsiteY25" fmla="*/ 996287 h 1147104"/>
              <a:gd name="connsiteX26" fmla="*/ 1064526 w 1229416"/>
              <a:gd name="connsiteY26" fmla="*/ 955344 h 1147104"/>
              <a:gd name="connsiteX27" fmla="*/ 1078173 w 1229416"/>
              <a:gd name="connsiteY27" fmla="*/ 887105 h 1147104"/>
              <a:gd name="connsiteX28" fmla="*/ 1105469 w 1229416"/>
              <a:gd name="connsiteY28" fmla="*/ 846161 h 1147104"/>
              <a:gd name="connsiteX29" fmla="*/ 1187356 w 1229416"/>
              <a:gd name="connsiteY29" fmla="*/ 696036 h 1147104"/>
              <a:gd name="connsiteX30" fmla="*/ 1201003 w 1229416"/>
              <a:gd name="connsiteY30" fmla="*/ 655093 h 1147104"/>
              <a:gd name="connsiteX31" fmla="*/ 1160060 w 1229416"/>
              <a:gd name="connsiteY31" fmla="*/ 545911 h 1147104"/>
              <a:gd name="connsiteX32" fmla="*/ 1173708 w 1229416"/>
              <a:gd name="connsiteY32" fmla="*/ 491320 h 1147104"/>
              <a:gd name="connsiteX33" fmla="*/ 1228299 w 1229416"/>
              <a:gd name="connsiteY33" fmla="*/ 409433 h 1147104"/>
              <a:gd name="connsiteX34" fmla="*/ 1119116 w 1229416"/>
              <a:gd name="connsiteY34" fmla="*/ 368490 h 1147104"/>
              <a:gd name="connsiteX35" fmla="*/ 1105469 w 1229416"/>
              <a:gd name="connsiteY35" fmla="*/ 286603 h 1147104"/>
              <a:gd name="connsiteX36" fmla="*/ 1132764 w 1229416"/>
              <a:gd name="connsiteY36" fmla="*/ 177421 h 1147104"/>
              <a:gd name="connsiteX37" fmla="*/ 1105469 w 1229416"/>
              <a:gd name="connsiteY37" fmla="*/ 150125 h 1147104"/>
              <a:gd name="connsiteX38" fmla="*/ 1078173 w 1229416"/>
              <a:gd name="connsiteY38" fmla="*/ 95535 h 1147104"/>
              <a:gd name="connsiteX39" fmla="*/ 1064526 w 1229416"/>
              <a:gd name="connsiteY39" fmla="*/ 95535 h 1147104"/>
              <a:gd name="connsiteX0" fmla="*/ 40944 w 1201003"/>
              <a:gd name="connsiteY0" fmla="*/ 0 h 1147104"/>
              <a:gd name="connsiteX1" fmla="*/ 27296 w 1201003"/>
              <a:gd name="connsiteY1" fmla="*/ 68239 h 1147104"/>
              <a:gd name="connsiteX2" fmla="*/ 27296 w 1201003"/>
              <a:gd name="connsiteY2" fmla="*/ 204717 h 1147104"/>
              <a:gd name="connsiteX3" fmla="*/ 68239 w 1201003"/>
              <a:gd name="connsiteY3" fmla="*/ 232012 h 1147104"/>
              <a:gd name="connsiteX4" fmla="*/ 27296 w 1201003"/>
              <a:gd name="connsiteY4" fmla="*/ 354842 h 1147104"/>
              <a:gd name="connsiteX5" fmla="*/ 0 w 1201003"/>
              <a:gd name="connsiteY5" fmla="*/ 436729 h 1147104"/>
              <a:gd name="connsiteX6" fmla="*/ 13648 w 1201003"/>
              <a:gd name="connsiteY6" fmla="*/ 518615 h 1147104"/>
              <a:gd name="connsiteX7" fmla="*/ 54591 w 1201003"/>
              <a:gd name="connsiteY7" fmla="*/ 532263 h 1147104"/>
              <a:gd name="connsiteX8" fmla="*/ 81887 w 1201003"/>
              <a:gd name="connsiteY8" fmla="*/ 573206 h 1147104"/>
              <a:gd name="connsiteX9" fmla="*/ 40944 w 1201003"/>
              <a:gd name="connsiteY9" fmla="*/ 818866 h 1147104"/>
              <a:gd name="connsiteX10" fmla="*/ 122830 w 1201003"/>
              <a:gd name="connsiteY10" fmla="*/ 873457 h 1147104"/>
              <a:gd name="connsiteX11" fmla="*/ 204717 w 1201003"/>
              <a:gd name="connsiteY11" fmla="*/ 914400 h 1147104"/>
              <a:gd name="connsiteX12" fmla="*/ 232012 w 1201003"/>
              <a:gd name="connsiteY12" fmla="*/ 1050878 h 1147104"/>
              <a:gd name="connsiteX13" fmla="*/ 245660 w 1201003"/>
              <a:gd name="connsiteY13" fmla="*/ 1091821 h 1147104"/>
              <a:gd name="connsiteX14" fmla="*/ 341195 w 1201003"/>
              <a:gd name="connsiteY14" fmla="*/ 1119117 h 1147104"/>
              <a:gd name="connsiteX15" fmla="*/ 423081 w 1201003"/>
              <a:gd name="connsiteY15" fmla="*/ 1050878 h 1147104"/>
              <a:gd name="connsiteX16" fmla="*/ 545911 w 1201003"/>
              <a:gd name="connsiteY16" fmla="*/ 1146412 h 1147104"/>
              <a:gd name="connsiteX17" fmla="*/ 600502 w 1201003"/>
              <a:gd name="connsiteY17" fmla="*/ 1091821 h 1147104"/>
              <a:gd name="connsiteX18" fmla="*/ 627797 w 1201003"/>
              <a:gd name="connsiteY18" fmla="*/ 1050878 h 1147104"/>
              <a:gd name="connsiteX19" fmla="*/ 668741 w 1201003"/>
              <a:gd name="connsiteY19" fmla="*/ 1064526 h 1147104"/>
              <a:gd name="connsiteX20" fmla="*/ 696036 w 1201003"/>
              <a:gd name="connsiteY20" fmla="*/ 1105469 h 1147104"/>
              <a:gd name="connsiteX21" fmla="*/ 777923 w 1201003"/>
              <a:gd name="connsiteY21" fmla="*/ 1132764 h 1147104"/>
              <a:gd name="connsiteX22" fmla="*/ 818866 w 1201003"/>
              <a:gd name="connsiteY22" fmla="*/ 1146412 h 1147104"/>
              <a:gd name="connsiteX23" fmla="*/ 914400 w 1201003"/>
              <a:gd name="connsiteY23" fmla="*/ 1078173 h 1147104"/>
              <a:gd name="connsiteX24" fmla="*/ 941696 w 1201003"/>
              <a:gd name="connsiteY24" fmla="*/ 1037230 h 1147104"/>
              <a:gd name="connsiteX25" fmla="*/ 928048 w 1201003"/>
              <a:gd name="connsiteY25" fmla="*/ 996287 h 1147104"/>
              <a:gd name="connsiteX26" fmla="*/ 1064526 w 1201003"/>
              <a:gd name="connsiteY26" fmla="*/ 955344 h 1147104"/>
              <a:gd name="connsiteX27" fmla="*/ 1078173 w 1201003"/>
              <a:gd name="connsiteY27" fmla="*/ 887105 h 1147104"/>
              <a:gd name="connsiteX28" fmla="*/ 1105469 w 1201003"/>
              <a:gd name="connsiteY28" fmla="*/ 846161 h 1147104"/>
              <a:gd name="connsiteX29" fmla="*/ 1187356 w 1201003"/>
              <a:gd name="connsiteY29" fmla="*/ 696036 h 1147104"/>
              <a:gd name="connsiteX30" fmla="*/ 1201003 w 1201003"/>
              <a:gd name="connsiteY30" fmla="*/ 655093 h 1147104"/>
              <a:gd name="connsiteX31" fmla="*/ 1160060 w 1201003"/>
              <a:gd name="connsiteY31" fmla="*/ 545911 h 1147104"/>
              <a:gd name="connsiteX32" fmla="*/ 1173708 w 1201003"/>
              <a:gd name="connsiteY32" fmla="*/ 491320 h 1147104"/>
              <a:gd name="connsiteX33" fmla="*/ 1078174 w 1201003"/>
              <a:gd name="connsiteY33" fmla="*/ 423081 h 1147104"/>
              <a:gd name="connsiteX34" fmla="*/ 1119116 w 1201003"/>
              <a:gd name="connsiteY34" fmla="*/ 368490 h 1147104"/>
              <a:gd name="connsiteX35" fmla="*/ 1105469 w 1201003"/>
              <a:gd name="connsiteY35" fmla="*/ 286603 h 1147104"/>
              <a:gd name="connsiteX36" fmla="*/ 1132764 w 1201003"/>
              <a:gd name="connsiteY36" fmla="*/ 177421 h 1147104"/>
              <a:gd name="connsiteX37" fmla="*/ 1105469 w 1201003"/>
              <a:gd name="connsiteY37" fmla="*/ 150125 h 1147104"/>
              <a:gd name="connsiteX38" fmla="*/ 1078173 w 1201003"/>
              <a:gd name="connsiteY38" fmla="*/ 95535 h 1147104"/>
              <a:gd name="connsiteX39" fmla="*/ 1064526 w 1201003"/>
              <a:gd name="connsiteY39" fmla="*/ 95535 h 1147104"/>
              <a:gd name="connsiteX0" fmla="*/ 40944 w 1201003"/>
              <a:gd name="connsiteY0" fmla="*/ 0 h 1147104"/>
              <a:gd name="connsiteX1" fmla="*/ 27296 w 1201003"/>
              <a:gd name="connsiteY1" fmla="*/ 68239 h 1147104"/>
              <a:gd name="connsiteX2" fmla="*/ 27296 w 1201003"/>
              <a:gd name="connsiteY2" fmla="*/ 204717 h 1147104"/>
              <a:gd name="connsiteX3" fmla="*/ 68239 w 1201003"/>
              <a:gd name="connsiteY3" fmla="*/ 232012 h 1147104"/>
              <a:gd name="connsiteX4" fmla="*/ 27296 w 1201003"/>
              <a:gd name="connsiteY4" fmla="*/ 354842 h 1147104"/>
              <a:gd name="connsiteX5" fmla="*/ 0 w 1201003"/>
              <a:gd name="connsiteY5" fmla="*/ 436729 h 1147104"/>
              <a:gd name="connsiteX6" fmla="*/ 13648 w 1201003"/>
              <a:gd name="connsiteY6" fmla="*/ 518615 h 1147104"/>
              <a:gd name="connsiteX7" fmla="*/ 54591 w 1201003"/>
              <a:gd name="connsiteY7" fmla="*/ 532263 h 1147104"/>
              <a:gd name="connsiteX8" fmla="*/ 81887 w 1201003"/>
              <a:gd name="connsiteY8" fmla="*/ 573206 h 1147104"/>
              <a:gd name="connsiteX9" fmla="*/ 40944 w 1201003"/>
              <a:gd name="connsiteY9" fmla="*/ 818866 h 1147104"/>
              <a:gd name="connsiteX10" fmla="*/ 122830 w 1201003"/>
              <a:gd name="connsiteY10" fmla="*/ 873457 h 1147104"/>
              <a:gd name="connsiteX11" fmla="*/ 204717 w 1201003"/>
              <a:gd name="connsiteY11" fmla="*/ 914400 h 1147104"/>
              <a:gd name="connsiteX12" fmla="*/ 177421 w 1201003"/>
              <a:gd name="connsiteY12" fmla="*/ 1023582 h 1147104"/>
              <a:gd name="connsiteX13" fmla="*/ 245660 w 1201003"/>
              <a:gd name="connsiteY13" fmla="*/ 1091821 h 1147104"/>
              <a:gd name="connsiteX14" fmla="*/ 341195 w 1201003"/>
              <a:gd name="connsiteY14" fmla="*/ 1119117 h 1147104"/>
              <a:gd name="connsiteX15" fmla="*/ 423081 w 1201003"/>
              <a:gd name="connsiteY15" fmla="*/ 1050878 h 1147104"/>
              <a:gd name="connsiteX16" fmla="*/ 545911 w 1201003"/>
              <a:gd name="connsiteY16" fmla="*/ 1146412 h 1147104"/>
              <a:gd name="connsiteX17" fmla="*/ 600502 w 1201003"/>
              <a:gd name="connsiteY17" fmla="*/ 1091821 h 1147104"/>
              <a:gd name="connsiteX18" fmla="*/ 627797 w 1201003"/>
              <a:gd name="connsiteY18" fmla="*/ 1050878 h 1147104"/>
              <a:gd name="connsiteX19" fmla="*/ 668741 w 1201003"/>
              <a:gd name="connsiteY19" fmla="*/ 1064526 h 1147104"/>
              <a:gd name="connsiteX20" fmla="*/ 696036 w 1201003"/>
              <a:gd name="connsiteY20" fmla="*/ 1105469 h 1147104"/>
              <a:gd name="connsiteX21" fmla="*/ 777923 w 1201003"/>
              <a:gd name="connsiteY21" fmla="*/ 1132764 h 1147104"/>
              <a:gd name="connsiteX22" fmla="*/ 818866 w 1201003"/>
              <a:gd name="connsiteY22" fmla="*/ 1146412 h 1147104"/>
              <a:gd name="connsiteX23" fmla="*/ 914400 w 1201003"/>
              <a:gd name="connsiteY23" fmla="*/ 1078173 h 1147104"/>
              <a:gd name="connsiteX24" fmla="*/ 941696 w 1201003"/>
              <a:gd name="connsiteY24" fmla="*/ 1037230 h 1147104"/>
              <a:gd name="connsiteX25" fmla="*/ 928048 w 1201003"/>
              <a:gd name="connsiteY25" fmla="*/ 996287 h 1147104"/>
              <a:gd name="connsiteX26" fmla="*/ 1064526 w 1201003"/>
              <a:gd name="connsiteY26" fmla="*/ 955344 h 1147104"/>
              <a:gd name="connsiteX27" fmla="*/ 1078173 w 1201003"/>
              <a:gd name="connsiteY27" fmla="*/ 887105 h 1147104"/>
              <a:gd name="connsiteX28" fmla="*/ 1105469 w 1201003"/>
              <a:gd name="connsiteY28" fmla="*/ 846161 h 1147104"/>
              <a:gd name="connsiteX29" fmla="*/ 1187356 w 1201003"/>
              <a:gd name="connsiteY29" fmla="*/ 696036 h 1147104"/>
              <a:gd name="connsiteX30" fmla="*/ 1201003 w 1201003"/>
              <a:gd name="connsiteY30" fmla="*/ 655093 h 1147104"/>
              <a:gd name="connsiteX31" fmla="*/ 1160060 w 1201003"/>
              <a:gd name="connsiteY31" fmla="*/ 545911 h 1147104"/>
              <a:gd name="connsiteX32" fmla="*/ 1173708 w 1201003"/>
              <a:gd name="connsiteY32" fmla="*/ 491320 h 1147104"/>
              <a:gd name="connsiteX33" fmla="*/ 1078174 w 1201003"/>
              <a:gd name="connsiteY33" fmla="*/ 423081 h 1147104"/>
              <a:gd name="connsiteX34" fmla="*/ 1119116 w 1201003"/>
              <a:gd name="connsiteY34" fmla="*/ 368490 h 1147104"/>
              <a:gd name="connsiteX35" fmla="*/ 1105469 w 1201003"/>
              <a:gd name="connsiteY35" fmla="*/ 286603 h 1147104"/>
              <a:gd name="connsiteX36" fmla="*/ 1132764 w 1201003"/>
              <a:gd name="connsiteY36" fmla="*/ 177421 h 1147104"/>
              <a:gd name="connsiteX37" fmla="*/ 1105469 w 1201003"/>
              <a:gd name="connsiteY37" fmla="*/ 150125 h 1147104"/>
              <a:gd name="connsiteX38" fmla="*/ 1078173 w 1201003"/>
              <a:gd name="connsiteY38" fmla="*/ 95535 h 1147104"/>
              <a:gd name="connsiteX39" fmla="*/ 1064526 w 1201003"/>
              <a:gd name="connsiteY39" fmla="*/ 95535 h 1147104"/>
              <a:gd name="connsiteX0" fmla="*/ 40944 w 1201003"/>
              <a:gd name="connsiteY0" fmla="*/ 0 h 1147104"/>
              <a:gd name="connsiteX1" fmla="*/ 27296 w 1201003"/>
              <a:gd name="connsiteY1" fmla="*/ 68239 h 1147104"/>
              <a:gd name="connsiteX2" fmla="*/ 27296 w 1201003"/>
              <a:gd name="connsiteY2" fmla="*/ 204717 h 1147104"/>
              <a:gd name="connsiteX3" fmla="*/ 68239 w 1201003"/>
              <a:gd name="connsiteY3" fmla="*/ 232012 h 1147104"/>
              <a:gd name="connsiteX4" fmla="*/ 27296 w 1201003"/>
              <a:gd name="connsiteY4" fmla="*/ 354842 h 1147104"/>
              <a:gd name="connsiteX5" fmla="*/ 0 w 1201003"/>
              <a:gd name="connsiteY5" fmla="*/ 436729 h 1147104"/>
              <a:gd name="connsiteX6" fmla="*/ 13648 w 1201003"/>
              <a:gd name="connsiteY6" fmla="*/ 518615 h 1147104"/>
              <a:gd name="connsiteX7" fmla="*/ 54591 w 1201003"/>
              <a:gd name="connsiteY7" fmla="*/ 532263 h 1147104"/>
              <a:gd name="connsiteX8" fmla="*/ 81887 w 1201003"/>
              <a:gd name="connsiteY8" fmla="*/ 573206 h 1147104"/>
              <a:gd name="connsiteX9" fmla="*/ 40944 w 1201003"/>
              <a:gd name="connsiteY9" fmla="*/ 818866 h 1147104"/>
              <a:gd name="connsiteX10" fmla="*/ 122830 w 1201003"/>
              <a:gd name="connsiteY10" fmla="*/ 873457 h 1147104"/>
              <a:gd name="connsiteX11" fmla="*/ 204717 w 1201003"/>
              <a:gd name="connsiteY11" fmla="*/ 914400 h 1147104"/>
              <a:gd name="connsiteX12" fmla="*/ 136478 w 1201003"/>
              <a:gd name="connsiteY12" fmla="*/ 1023582 h 1147104"/>
              <a:gd name="connsiteX13" fmla="*/ 245660 w 1201003"/>
              <a:gd name="connsiteY13" fmla="*/ 1091821 h 1147104"/>
              <a:gd name="connsiteX14" fmla="*/ 341195 w 1201003"/>
              <a:gd name="connsiteY14" fmla="*/ 1119117 h 1147104"/>
              <a:gd name="connsiteX15" fmla="*/ 423081 w 1201003"/>
              <a:gd name="connsiteY15" fmla="*/ 1050878 h 1147104"/>
              <a:gd name="connsiteX16" fmla="*/ 545911 w 1201003"/>
              <a:gd name="connsiteY16" fmla="*/ 1146412 h 1147104"/>
              <a:gd name="connsiteX17" fmla="*/ 600502 w 1201003"/>
              <a:gd name="connsiteY17" fmla="*/ 1091821 h 1147104"/>
              <a:gd name="connsiteX18" fmla="*/ 627797 w 1201003"/>
              <a:gd name="connsiteY18" fmla="*/ 1050878 h 1147104"/>
              <a:gd name="connsiteX19" fmla="*/ 668741 w 1201003"/>
              <a:gd name="connsiteY19" fmla="*/ 1064526 h 1147104"/>
              <a:gd name="connsiteX20" fmla="*/ 696036 w 1201003"/>
              <a:gd name="connsiteY20" fmla="*/ 1105469 h 1147104"/>
              <a:gd name="connsiteX21" fmla="*/ 777923 w 1201003"/>
              <a:gd name="connsiteY21" fmla="*/ 1132764 h 1147104"/>
              <a:gd name="connsiteX22" fmla="*/ 818866 w 1201003"/>
              <a:gd name="connsiteY22" fmla="*/ 1146412 h 1147104"/>
              <a:gd name="connsiteX23" fmla="*/ 914400 w 1201003"/>
              <a:gd name="connsiteY23" fmla="*/ 1078173 h 1147104"/>
              <a:gd name="connsiteX24" fmla="*/ 941696 w 1201003"/>
              <a:gd name="connsiteY24" fmla="*/ 1037230 h 1147104"/>
              <a:gd name="connsiteX25" fmla="*/ 928048 w 1201003"/>
              <a:gd name="connsiteY25" fmla="*/ 996287 h 1147104"/>
              <a:gd name="connsiteX26" fmla="*/ 1064526 w 1201003"/>
              <a:gd name="connsiteY26" fmla="*/ 955344 h 1147104"/>
              <a:gd name="connsiteX27" fmla="*/ 1078173 w 1201003"/>
              <a:gd name="connsiteY27" fmla="*/ 887105 h 1147104"/>
              <a:gd name="connsiteX28" fmla="*/ 1105469 w 1201003"/>
              <a:gd name="connsiteY28" fmla="*/ 846161 h 1147104"/>
              <a:gd name="connsiteX29" fmla="*/ 1187356 w 1201003"/>
              <a:gd name="connsiteY29" fmla="*/ 696036 h 1147104"/>
              <a:gd name="connsiteX30" fmla="*/ 1201003 w 1201003"/>
              <a:gd name="connsiteY30" fmla="*/ 655093 h 1147104"/>
              <a:gd name="connsiteX31" fmla="*/ 1160060 w 1201003"/>
              <a:gd name="connsiteY31" fmla="*/ 545911 h 1147104"/>
              <a:gd name="connsiteX32" fmla="*/ 1173708 w 1201003"/>
              <a:gd name="connsiteY32" fmla="*/ 491320 h 1147104"/>
              <a:gd name="connsiteX33" fmla="*/ 1078174 w 1201003"/>
              <a:gd name="connsiteY33" fmla="*/ 423081 h 1147104"/>
              <a:gd name="connsiteX34" fmla="*/ 1119116 w 1201003"/>
              <a:gd name="connsiteY34" fmla="*/ 368490 h 1147104"/>
              <a:gd name="connsiteX35" fmla="*/ 1105469 w 1201003"/>
              <a:gd name="connsiteY35" fmla="*/ 286603 h 1147104"/>
              <a:gd name="connsiteX36" fmla="*/ 1132764 w 1201003"/>
              <a:gd name="connsiteY36" fmla="*/ 177421 h 1147104"/>
              <a:gd name="connsiteX37" fmla="*/ 1105469 w 1201003"/>
              <a:gd name="connsiteY37" fmla="*/ 150125 h 1147104"/>
              <a:gd name="connsiteX38" fmla="*/ 1078173 w 1201003"/>
              <a:gd name="connsiteY38" fmla="*/ 95535 h 1147104"/>
              <a:gd name="connsiteX39" fmla="*/ 1064526 w 1201003"/>
              <a:gd name="connsiteY39" fmla="*/ 95535 h 114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201003" h="1147104">
                <a:moveTo>
                  <a:pt x="40944" y="0"/>
                </a:moveTo>
                <a:cubicBezTo>
                  <a:pt x="36395" y="22746"/>
                  <a:pt x="32922" y="45735"/>
                  <a:pt x="27296" y="68239"/>
                </a:cubicBezTo>
                <a:cubicBezTo>
                  <a:pt x="12617" y="126955"/>
                  <a:pt x="-8828" y="123439"/>
                  <a:pt x="27296" y="204717"/>
                </a:cubicBezTo>
                <a:cubicBezTo>
                  <a:pt x="33958" y="219706"/>
                  <a:pt x="54591" y="222914"/>
                  <a:pt x="68239" y="232012"/>
                </a:cubicBezTo>
                <a:lnTo>
                  <a:pt x="27296" y="354842"/>
                </a:lnTo>
                <a:lnTo>
                  <a:pt x="0" y="436729"/>
                </a:lnTo>
                <a:cubicBezTo>
                  <a:pt x="4549" y="464024"/>
                  <a:pt x="-81" y="494589"/>
                  <a:pt x="13648" y="518615"/>
                </a:cubicBezTo>
                <a:cubicBezTo>
                  <a:pt x="20785" y="531105"/>
                  <a:pt x="43357" y="523276"/>
                  <a:pt x="54591" y="532263"/>
                </a:cubicBezTo>
                <a:cubicBezTo>
                  <a:pt x="67399" y="542510"/>
                  <a:pt x="72788" y="559558"/>
                  <a:pt x="81887" y="573206"/>
                </a:cubicBezTo>
                <a:cubicBezTo>
                  <a:pt x="22068" y="662935"/>
                  <a:pt x="-17439" y="685418"/>
                  <a:pt x="40944" y="818866"/>
                </a:cubicBezTo>
                <a:cubicBezTo>
                  <a:pt x="54093" y="848921"/>
                  <a:pt x="95535" y="855260"/>
                  <a:pt x="122830" y="873457"/>
                </a:cubicBezTo>
                <a:cubicBezTo>
                  <a:pt x="175744" y="908734"/>
                  <a:pt x="148211" y="895566"/>
                  <a:pt x="204717" y="914400"/>
                </a:cubicBezTo>
                <a:cubicBezTo>
                  <a:pt x="235550" y="1006907"/>
                  <a:pt x="105111" y="866748"/>
                  <a:pt x="136478" y="1023582"/>
                </a:cubicBezTo>
                <a:cubicBezTo>
                  <a:pt x="139299" y="1037689"/>
                  <a:pt x="211540" y="1075898"/>
                  <a:pt x="245660" y="1091821"/>
                </a:cubicBezTo>
                <a:cubicBezTo>
                  <a:pt x="279780" y="1107744"/>
                  <a:pt x="311625" y="1125941"/>
                  <a:pt x="341195" y="1119117"/>
                </a:cubicBezTo>
                <a:cubicBezTo>
                  <a:pt x="370765" y="1112293"/>
                  <a:pt x="382138" y="1046329"/>
                  <a:pt x="423081" y="1050878"/>
                </a:cubicBezTo>
                <a:cubicBezTo>
                  <a:pt x="450054" y="1041887"/>
                  <a:pt x="516341" y="1139588"/>
                  <a:pt x="545911" y="1146412"/>
                </a:cubicBezTo>
                <a:cubicBezTo>
                  <a:pt x="575481" y="1153236"/>
                  <a:pt x="586854" y="1107743"/>
                  <a:pt x="600502" y="1091821"/>
                </a:cubicBezTo>
                <a:cubicBezTo>
                  <a:pt x="614150" y="1075899"/>
                  <a:pt x="618699" y="1064526"/>
                  <a:pt x="627797" y="1050878"/>
                </a:cubicBezTo>
                <a:cubicBezTo>
                  <a:pt x="641445" y="1055427"/>
                  <a:pt x="657507" y="1055539"/>
                  <a:pt x="668741" y="1064526"/>
                </a:cubicBezTo>
                <a:cubicBezTo>
                  <a:pt x="681549" y="1074772"/>
                  <a:pt x="682127" y="1096776"/>
                  <a:pt x="696036" y="1105469"/>
                </a:cubicBezTo>
                <a:cubicBezTo>
                  <a:pt x="720435" y="1120718"/>
                  <a:pt x="750627" y="1123666"/>
                  <a:pt x="777923" y="1132764"/>
                </a:cubicBezTo>
                <a:lnTo>
                  <a:pt x="818866" y="1146412"/>
                </a:lnTo>
                <a:cubicBezTo>
                  <a:pt x="941699" y="1105469"/>
                  <a:pt x="878006" y="1150962"/>
                  <a:pt x="914400" y="1078173"/>
                </a:cubicBezTo>
                <a:cubicBezTo>
                  <a:pt x="921735" y="1063502"/>
                  <a:pt x="932597" y="1050878"/>
                  <a:pt x="941696" y="1037230"/>
                </a:cubicBezTo>
                <a:cubicBezTo>
                  <a:pt x="937147" y="1023582"/>
                  <a:pt x="922705" y="1009644"/>
                  <a:pt x="928048" y="996287"/>
                </a:cubicBezTo>
                <a:cubicBezTo>
                  <a:pt x="943095" y="958670"/>
                  <a:pt x="1056032" y="956557"/>
                  <a:pt x="1064526" y="955344"/>
                </a:cubicBezTo>
                <a:cubicBezTo>
                  <a:pt x="1069075" y="932598"/>
                  <a:pt x="1070028" y="908825"/>
                  <a:pt x="1078173" y="887105"/>
                </a:cubicBezTo>
                <a:cubicBezTo>
                  <a:pt x="1083932" y="871746"/>
                  <a:pt x="1101781" y="862144"/>
                  <a:pt x="1105469" y="846161"/>
                </a:cubicBezTo>
                <a:cubicBezTo>
                  <a:pt x="1143301" y="682227"/>
                  <a:pt x="1063187" y="720870"/>
                  <a:pt x="1187356" y="696036"/>
                </a:cubicBezTo>
                <a:cubicBezTo>
                  <a:pt x="1191905" y="682388"/>
                  <a:pt x="1201003" y="669479"/>
                  <a:pt x="1201003" y="655093"/>
                </a:cubicBezTo>
                <a:cubicBezTo>
                  <a:pt x="1201003" y="596065"/>
                  <a:pt x="1188299" y="588269"/>
                  <a:pt x="1160060" y="545911"/>
                </a:cubicBezTo>
                <a:cubicBezTo>
                  <a:pt x="1164609" y="527714"/>
                  <a:pt x="1187356" y="511792"/>
                  <a:pt x="1173708" y="491320"/>
                </a:cubicBezTo>
                <a:cubicBezTo>
                  <a:pt x="1160060" y="470848"/>
                  <a:pt x="1087273" y="443553"/>
                  <a:pt x="1078174" y="423081"/>
                </a:cubicBezTo>
                <a:cubicBezTo>
                  <a:pt x="1069075" y="402609"/>
                  <a:pt x="1114567" y="391236"/>
                  <a:pt x="1119116" y="368490"/>
                </a:cubicBezTo>
                <a:cubicBezTo>
                  <a:pt x="1123665" y="345744"/>
                  <a:pt x="1139774" y="389514"/>
                  <a:pt x="1105469" y="286603"/>
                </a:cubicBezTo>
                <a:cubicBezTo>
                  <a:pt x="1096370" y="245660"/>
                  <a:pt x="1132764" y="200167"/>
                  <a:pt x="1132764" y="177421"/>
                </a:cubicBezTo>
                <a:cubicBezTo>
                  <a:pt x="1132764" y="154675"/>
                  <a:pt x="1114567" y="163773"/>
                  <a:pt x="1105469" y="150125"/>
                </a:cubicBezTo>
                <a:cubicBezTo>
                  <a:pt x="1096371" y="136477"/>
                  <a:pt x="1084997" y="104633"/>
                  <a:pt x="1078173" y="95535"/>
                </a:cubicBezTo>
                <a:cubicBezTo>
                  <a:pt x="1071349" y="86437"/>
                  <a:pt x="1069075" y="95535"/>
                  <a:pt x="1064526" y="9553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flipH="1">
            <a:off x="3665532" y="2415476"/>
            <a:ext cx="180020" cy="12288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5375073" y="2415476"/>
            <a:ext cx="180020" cy="12288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3692808" y="3614389"/>
            <a:ext cx="26166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5282510" y="3644298"/>
            <a:ext cx="26166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Трапеция 1"/>
          <p:cNvSpPr/>
          <p:nvPr/>
        </p:nvSpPr>
        <p:spPr>
          <a:xfrm>
            <a:off x="4190606" y="4293096"/>
            <a:ext cx="830751" cy="1251579"/>
          </a:xfrm>
          <a:custGeom>
            <a:avLst/>
            <a:gdLst>
              <a:gd name="connsiteX0" fmla="*/ 0 w 788044"/>
              <a:gd name="connsiteY0" fmla="*/ 1224136 h 1224136"/>
              <a:gd name="connsiteX1" fmla="*/ 197011 w 788044"/>
              <a:gd name="connsiteY1" fmla="*/ 0 h 1224136"/>
              <a:gd name="connsiteX2" fmla="*/ 591033 w 788044"/>
              <a:gd name="connsiteY2" fmla="*/ 0 h 1224136"/>
              <a:gd name="connsiteX3" fmla="*/ 788044 w 788044"/>
              <a:gd name="connsiteY3" fmla="*/ 1224136 h 1224136"/>
              <a:gd name="connsiteX4" fmla="*/ 0 w 788044"/>
              <a:gd name="connsiteY4" fmla="*/ 1224136 h 1224136"/>
              <a:gd name="connsiteX0" fmla="*/ 0 w 788044"/>
              <a:gd name="connsiteY0" fmla="*/ 1237784 h 1237784"/>
              <a:gd name="connsiteX1" fmla="*/ 33237 w 788044"/>
              <a:gd name="connsiteY1" fmla="*/ 0 h 1237784"/>
              <a:gd name="connsiteX2" fmla="*/ 591033 w 788044"/>
              <a:gd name="connsiteY2" fmla="*/ 13648 h 1237784"/>
              <a:gd name="connsiteX3" fmla="*/ 788044 w 788044"/>
              <a:gd name="connsiteY3" fmla="*/ 1237784 h 1237784"/>
              <a:gd name="connsiteX4" fmla="*/ 0 w 788044"/>
              <a:gd name="connsiteY4" fmla="*/ 1237784 h 1237784"/>
              <a:gd name="connsiteX0" fmla="*/ 0 w 788044"/>
              <a:gd name="connsiteY0" fmla="*/ 1237784 h 1237784"/>
              <a:gd name="connsiteX1" fmla="*/ 33237 w 788044"/>
              <a:gd name="connsiteY1" fmla="*/ 0 h 1237784"/>
              <a:gd name="connsiteX2" fmla="*/ 700215 w 788044"/>
              <a:gd name="connsiteY2" fmla="*/ 27296 h 1237784"/>
              <a:gd name="connsiteX3" fmla="*/ 788044 w 788044"/>
              <a:gd name="connsiteY3" fmla="*/ 1237784 h 1237784"/>
              <a:gd name="connsiteX4" fmla="*/ 0 w 788044"/>
              <a:gd name="connsiteY4" fmla="*/ 1237784 h 1237784"/>
              <a:gd name="connsiteX0" fmla="*/ 0 w 788044"/>
              <a:gd name="connsiteY0" fmla="*/ 1237784 h 1237784"/>
              <a:gd name="connsiteX1" fmla="*/ 33237 w 788044"/>
              <a:gd name="connsiteY1" fmla="*/ 0 h 1237784"/>
              <a:gd name="connsiteX2" fmla="*/ 700215 w 788044"/>
              <a:gd name="connsiteY2" fmla="*/ 0 h 1237784"/>
              <a:gd name="connsiteX3" fmla="*/ 788044 w 788044"/>
              <a:gd name="connsiteY3" fmla="*/ 1237784 h 1237784"/>
              <a:gd name="connsiteX4" fmla="*/ 0 w 788044"/>
              <a:gd name="connsiteY4" fmla="*/ 1237784 h 1237784"/>
              <a:gd name="connsiteX0" fmla="*/ 130536 w 754807"/>
              <a:gd name="connsiteY0" fmla="*/ 1237784 h 1237784"/>
              <a:gd name="connsiteX1" fmla="*/ 0 w 754807"/>
              <a:gd name="connsiteY1" fmla="*/ 0 h 1237784"/>
              <a:gd name="connsiteX2" fmla="*/ 666978 w 754807"/>
              <a:gd name="connsiteY2" fmla="*/ 0 h 1237784"/>
              <a:gd name="connsiteX3" fmla="*/ 754807 w 754807"/>
              <a:gd name="connsiteY3" fmla="*/ 1237784 h 1237784"/>
              <a:gd name="connsiteX4" fmla="*/ 130536 w 754807"/>
              <a:gd name="connsiteY4" fmla="*/ 1237784 h 1237784"/>
              <a:gd name="connsiteX0" fmla="*/ 130536 w 666978"/>
              <a:gd name="connsiteY0" fmla="*/ 1237784 h 1237784"/>
              <a:gd name="connsiteX1" fmla="*/ 0 w 666978"/>
              <a:gd name="connsiteY1" fmla="*/ 0 h 1237784"/>
              <a:gd name="connsiteX2" fmla="*/ 666978 w 666978"/>
              <a:gd name="connsiteY2" fmla="*/ 0 h 1237784"/>
              <a:gd name="connsiteX3" fmla="*/ 631977 w 666978"/>
              <a:gd name="connsiteY3" fmla="*/ 1237784 h 1237784"/>
              <a:gd name="connsiteX4" fmla="*/ 130536 w 666978"/>
              <a:gd name="connsiteY4" fmla="*/ 1237784 h 1237784"/>
              <a:gd name="connsiteX0" fmla="*/ 130536 w 666978"/>
              <a:gd name="connsiteY0" fmla="*/ 1237784 h 1237784"/>
              <a:gd name="connsiteX1" fmla="*/ 0 w 666978"/>
              <a:gd name="connsiteY1" fmla="*/ 0 h 1237784"/>
              <a:gd name="connsiteX2" fmla="*/ 666978 w 666978"/>
              <a:gd name="connsiteY2" fmla="*/ 0 h 1237784"/>
              <a:gd name="connsiteX3" fmla="*/ 577386 w 666978"/>
              <a:gd name="connsiteY3" fmla="*/ 1237784 h 1237784"/>
              <a:gd name="connsiteX4" fmla="*/ 130536 w 666978"/>
              <a:gd name="connsiteY4" fmla="*/ 1237784 h 1237784"/>
              <a:gd name="connsiteX0" fmla="*/ 185127 w 721569"/>
              <a:gd name="connsiteY0" fmla="*/ 1237784 h 1237784"/>
              <a:gd name="connsiteX1" fmla="*/ 0 w 721569"/>
              <a:gd name="connsiteY1" fmla="*/ 0 h 1237784"/>
              <a:gd name="connsiteX2" fmla="*/ 721569 w 721569"/>
              <a:gd name="connsiteY2" fmla="*/ 0 h 1237784"/>
              <a:gd name="connsiteX3" fmla="*/ 631977 w 721569"/>
              <a:gd name="connsiteY3" fmla="*/ 1237784 h 1237784"/>
              <a:gd name="connsiteX4" fmla="*/ 185127 w 721569"/>
              <a:gd name="connsiteY4" fmla="*/ 1237784 h 1237784"/>
              <a:gd name="connsiteX0" fmla="*/ 185127 w 776160"/>
              <a:gd name="connsiteY0" fmla="*/ 1237784 h 1237784"/>
              <a:gd name="connsiteX1" fmla="*/ 0 w 776160"/>
              <a:gd name="connsiteY1" fmla="*/ 0 h 1237784"/>
              <a:gd name="connsiteX2" fmla="*/ 776160 w 776160"/>
              <a:gd name="connsiteY2" fmla="*/ 0 h 1237784"/>
              <a:gd name="connsiteX3" fmla="*/ 631977 w 776160"/>
              <a:gd name="connsiteY3" fmla="*/ 1237784 h 1237784"/>
              <a:gd name="connsiteX4" fmla="*/ 185127 w 776160"/>
              <a:gd name="connsiteY4" fmla="*/ 1237784 h 1237784"/>
              <a:gd name="connsiteX0" fmla="*/ 185127 w 830751"/>
              <a:gd name="connsiteY0" fmla="*/ 1237784 h 1237784"/>
              <a:gd name="connsiteX1" fmla="*/ 0 w 830751"/>
              <a:gd name="connsiteY1" fmla="*/ 0 h 1237784"/>
              <a:gd name="connsiteX2" fmla="*/ 830751 w 830751"/>
              <a:gd name="connsiteY2" fmla="*/ 0 h 1237784"/>
              <a:gd name="connsiteX3" fmla="*/ 631977 w 830751"/>
              <a:gd name="connsiteY3" fmla="*/ 1237784 h 1237784"/>
              <a:gd name="connsiteX4" fmla="*/ 185127 w 830751"/>
              <a:gd name="connsiteY4" fmla="*/ 1237784 h 1237784"/>
              <a:gd name="connsiteX0" fmla="*/ 116888 w 830751"/>
              <a:gd name="connsiteY0" fmla="*/ 1265079 h 1265079"/>
              <a:gd name="connsiteX1" fmla="*/ 0 w 830751"/>
              <a:gd name="connsiteY1" fmla="*/ 0 h 1265079"/>
              <a:gd name="connsiteX2" fmla="*/ 830751 w 830751"/>
              <a:gd name="connsiteY2" fmla="*/ 0 h 1265079"/>
              <a:gd name="connsiteX3" fmla="*/ 631977 w 830751"/>
              <a:gd name="connsiteY3" fmla="*/ 1237784 h 1265079"/>
              <a:gd name="connsiteX4" fmla="*/ 116888 w 830751"/>
              <a:gd name="connsiteY4" fmla="*/ 1265079 h 1265079"/>
              <a:gd name="connsiteX0" fmla="*/ 116888 w 830751"/>
              <a:gd name="connsiteY0" fmla="*/ 1265079 h 1265079"/>
              <a:gd name="connsiteX1" fmla="*/ 0 w 830751"/>
              <a:gd name="connsiteY1" fmla="*/ 0 h 1265079"/>
              <a:gd name="connsiteX2" fmla="*/ 830751 w 830751"/>
              <a:gd name="connsiteY2" fmla="*/ 0 h 1265079"/>
              <a:gd name="connsiteX3" fmla="*/ 686569 w 830751"/>
              <a:gd name="connsiteY3" fmla="*/ 1251432 h 1265079"/>
              <a:gd name="connsiteX4" fmla="*/ 116888 w 830751"/>
              <a:gd name="connsiteY4" fmla="*/ 1265079 h 1265079"/>
              <a:gd name="connsiteX0" fmla="*/ 116888 w 830751"/>
              <a:gd name="connsiteY0" fmla="*/ 1265079 h 1279025"/>
              <a:gd name="connsiteX1" fmla="*/ 0 w 830751"/>
              <a:gd name="connsiteY1" fmla="*/ 0 h 1279025"/>
              <a:gd name="connsiteX2" fmla="*/ 830751 w 830751"/>
              <a:gd name="connsiteY2" fmla="*/ 0 h 1279025"/>
              <a:gd name="connsiteX3" fmla="*/ 686569 w 830751"/>
              <a:gd name="connsiteY3" fmla="*/ 1279025 h 1279025"/>
              <a:gd name="connsiteX4" fmla="*/ 116888 w 830751"/>
              <a:gd name="connsiteY4" fmla="*/ 1265079 h 1279025"/>
              <a:gd name="connsiteX0" fmla="*/ 144184 w 830751"/>
              <a:gd name="connsiteY0" fmla="*/ 1292672 h 1292672"/>
              <a:gd name="connsiteX1" fmla="*/ 0 w 830751"/>
              <a:gd name="connsiteY1" fmla="*/ 0 h 1292672"/>
              <a:gd name="connsiteX2" fmla="*/ 830751 w 830751"/>
              <a:gd name="connsiteY2" fmla="*/ 0 h 1292672"/>
              <a:gd name="connsiteX3" fmla="*/ 686569 w 830751"/>
              <a:gd name="connsiteY3" fmla="*/ 1279025 h 1292672"/>
              <a:gd name="connsiteX4" fmla="*/ 144184 w 830751"/>
              <a:gd name="connsiteY4" fmla="*/ 1292672 h 1292672"/>
              <a:gd name="connsiteX0" fmla="*/ 144184 w 830751"/>
              <a:gd name="connsiteY0" fmla="*/ 1251283 h 1279025"/>
              <a:gd name="connsiteX1" fmla="*/ 0 w 830751"/>
              <a:gd name="connsiteY1" fmla="*/ 0 h 1279025"/>
              <a:gd name="connsiteX2" fmla="*/ 830751 w 830751"/>
              <a:gd name="connsiteY2" fmla="*/ 0 h 1279025"/>
              <a:gd name="connsiteX3" fmla="*/ 686569 w 830751"/>
              <a:gd name="connsiteY3" fmla="*/ 1279025 h 1279025"/>
              <a:gd name="connsiteX4" fmla="*/ 144184 w 830751"/>
              <a:gd name="connsiteY4" fmla="*/ 1251283 h 1279025"/>
              <a:gd name="connsiteX0" fmla="*/ 157832 w 830751"/>
              <a:gd name="connsiteY0" fmla="*/ 1292673 h 1292673"/>
              <a:gd name="connsiteX1" fmla="*/ 0 w 830751"/>
              <a:gd name="connsiteY1" fmla="*/ 0 h 1292673"/>
              <a:gd name="connsiteX2" fmla="*/ 830751 w 830751"/>
              <a:gd name="connsiteY2" fmla="*/ 0 h 1292673"/>
              <a:gd name="connsiteX3" fmla="*/ 686569 w 830751"/>
              <a:gd name="connsiteY3" fmla="*/ 1279025 h 1292673"/>
              <a:gd name="connsiteX4" fmla="*/ 157832 w 830751"/>
              <a:gd name="connsiteY4" fmla="*/ 1292673 h 1292673"/>
              <a:gd name="connsiteX0" fmla="*/ 171480 w 830751"/>
              <a:gd name="connsiteY0" fmla="*/ 1251284 h 1279025"/>
              <a:gd name="connsiteX1" fmla="*/ 0 w 830751"/>
              <a:gd name="connsiteY1" fmla="*/ 0 h 1279025"/>
              <a:gd name="connsiteX2" fmla="*/ 830751 w 830751"/>
              <a:gd name="connsiteY2" fmla="*/ 0 h 1279025"/>
              <a:gd name="connsiteX3" fmla="*/ 686569 w 830751"/>
              <a:gd name="connsiteY3" fmla="*/ 1279025 h 1279025"/>
              <a:gd name="connsiteX4" fmla="*/ 171480 w 830751"/>
              <a:gd name="connsiteY4" fmla="*/ 1251284 h 1279025"/>
              <a:gd name="connsiteX0" fmla="*/ 171480 w 830751"/>
              <a:gd name="connsiteY0" fmla="*/ 1251284 h 1251284"/>
              <a:gd name="connsiteX1" fmla="*/ 0 w 830751"/>
              <a:gd name="connsiteY1" fmla="*/ 0 h 1251284"/>
              <a:gd name="connsiteX2" fmla="*/ 830751 w 830751"/>
              <a:gd name="connsiteY2" fmla="*/ 0 h 1251284"/>
              <a:gd name="connsiteX3" fmla="*/ 686569 w 830751"/>
              <a:gd name="connsiteY3" fmla="*/ 1237635 h 1251284"/>
              <a:gd name="connsiteX4" fmla="*/ 171480 w 830751"/>
              <a:gd name="connsiteY4" fmla="*/ 1251284 h 1251284"/>
              <a:gd name="connsiteX0" fmla="*/ 171480 w 830751"/>
              <a:gd name="connsiteY0" fmla="*/ 1251284 h 1265228"/>
              <a:gd name="connsiteX1" fmla="*/ 0 w 830751"/>
              <a:gd name="connsiteY1" fmla="*/ 0 h 1265228"/>
              <a:gd name="connsiteX2" fmla="*/ 830751 w 830751"/>
              <a:gd name="connsiteY2" fmla="*/ 0 h 1265228"/>
              <a:gd name="connsiteX3" fmla="*/ 686569 w 830751"/>
              <a:gd name="connsiteY3" fmla="*/ 1265228 h 1265228"/>
              <a:gd name="connsiteX4" fmla="*/ 171480 w 830751"/>
              <a:gd name="connsiteY4" fmla="*/ 1251284 h 1265228"/>
              <a:gd name="connsiteX0" fmla="*/ 171480 w 830751"/>
              <a:gd name="connsiteY0" fmla="*/ 1278877 h 1278877"/>
              <a:gd name="connsiteX1" fmla="*/ 0 w 830751"/>
              <a:gd name="connsiteY1" fmla="*/ 0 h 1278877"/>
              <a:gd name="connsiteX2" fmla="*/ 830751 w 830751"/>
              <a:gd name="connsiteY2" fmla="*/ 0 h 1278877"/>
              <a:gd name="connsiteX3" fmla="*/ 686569 w 830751"/>
              <a:gd name="connsiteY3" fmla="*/ 1265228 h 1278877"/>
              <a:gd name="connsiteX4" fmla="*/ 171480 w 830751"/>
              <a:gd name="connsiteY4" fmla="*/ 1278877 h 1278877"/>
              <a:gd name="connsiteX0" fmla="*/ 130536 w 830751"/>
              <a:gd name="connsiteY0" fmla="*/ 1265080 h 1265228"/>
              <a:gd name="connsiteX1" fmla="*/ 0 w 830751"/>
              <a:gd name="connsiteY1" fmla="*/ 0 h 1265228"/>
              <a:gd name="connsiteX2" fmla="*/ 830751 w 830751"/>
              <a:gd name="connsiteY2" fmla="*/ 0 h 1265228"/>
              <a:gd name="connsiteX3" fmla="*/ 686569 w 830751"/>
              <a:gd name="connsiteY3" fmla="*/ 1265228 h 1265228"/>
              <a:gd name="connsiteX4" fmla="*/ 130536 w 830751"/>
              <a:gd name="connsiteY4" fmla="*/ 1265080 h 1265228"/>
              <a:gd name="connsiteX0" fmla="*/ 130536 w 830751"/>
              <a:gd name="connsiteY0" fmla="*/ 1265080 h 1265228"/>
              <a:gd name="connsiteX1" fmla="*/ 0 w 830751"/>
              <a:gd name="connsiteY1" fmla="*/ 0 h 1265228"/>
              <a:gd name="connsiteX2" fmla="*/ 830751 w 830751"/>
              <a:gd name="connsiteY2" fmla="*/ 0 h 1265228"/>
              <a:gd name="connsiteX3" fmla="*/ 727512 w 830751"/>
              <a:gd name="connsiteY3" fmla="*/ 1265228 h 1265228"/>
              <a:gd name="connsiteX4" fmla="*/ 130536 w 830751"/>
              <a:gd name="connsiteY4" fmla="*/ 1265080 h 1265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0751" h="1265228">
                <a:moveTo>
                  <a:pt x="130536" y="1265080"/>
                </a:moveTo>
                <a:lnTo>
                  <a:pt x="0" y="0"/>
                </a:lnTo>
                <a:lnTo>
                  <a:pt x="830751" y="0"/>
                </a:lnTo>
                <a:lnTo>
                  <a:pt x="727512" y="1265228"/>
                </a:lnTo>
                <a:lnTo>
                  <a:pt x="130536" y="126508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615932" y="4293096"/>
            <a:ext cx="0" cy="126508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Хорда 8"/>
          <p:cNvSpPr/>
          <p:nvPr/>
        </p:nvSpPr>
        <p:spPr>
          <a:xfrm rot="17829696">
            <a:off x="4191435" y="5463079"/>
            <a:ext cx="504647" cy="290904"/>
          </a:xfrm>
          <a:prstGeom prst="chor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Хорда 9"/>
          <p:cNvSpPr/>
          <p:nvPr/>
        </p:nvSpPr>
        <p:spPr>
          <a:xfrm rot="14642963" flipV="1">
            <a:off x="4567474" y="5463083"/>
            <a:ext cx="452716" cy="290897"/>
          </a:xfrm>
          <a:prstGeom prst="chor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241564" y="5013176"/>
            <a:ext cx="71603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Хорда 34"/>
          <p:cNvSpPr/>
          <p:nvPr/>
        </p:nvSpPr>
        <p:spPr>
          <a:xfrm rot="4379658" flipH="1">
            <a:off x="3587299" y="3551360"/>
            <a:ext cx="434146" cy="210698"/>
          </a:xfrm>
          <a:prstGeom prst="chord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Хорда 36"/>
          <p:cNvSpPr/>
          <p:nvPr/>
        </p:nvSpPr>
        <p:spPr>
          <a:xfrm rot="17220342">
            <a:off x="5196270" y="3591400"/>
            <a:ext cx="434146" cy="210698"/>
          </a:xfrm>
          <a:prstGeom prst="chord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Трапеция 19"/>
          <p:cNvSpPr/>
          <p:nvPr/>
        </p:nvSpPr>
        <p:spPr>
          <a:xfrm>
            <a:off x="4186397" y="1021189"/>
            <a:ext cx="834960" cy="288032"/>
          </a:xfrm>
          <a:prstGeom prst="trapezoi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H="1">
            <a:off x="3419872" y="1021189"/>
            <a:ext cx="821692" cy="15797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4957600" y="996824"/>
            <a:ext cx="766528" cy="14186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419872" y="2600908"/>
            <a:ext cx="384166" cy="1080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>
            <a:off x="5413343" y="2415476"/>
            <a:ext cx="310785" cy="1854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Дуга 39"/>
          <p:cNvSpPr/>
          <p:nvPr/>
        </p:nvSpPr>
        <p:spPr>
          <a:xfrm rot="6041591">
            <a:off x="3771666" y="743534"/>
            <a:ext cx="694188" cy="950577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Дуга 47"/>
          <p:cNvSpPr/>
          <p:nvPr/>
        </p:nvSpPr>
        <p:spPr>
          <a:xfrm rot="15226109" flipH="1">
            <a:off x="4683569" y="743534"/>
            <a:ext cx="694188" cy="950577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Молния 41"/>
          <p:cNvSpPr/>
          <p:nvPr/>
        </p:nvSpPr>
        <p:spPr>
          <a:xfrm rot="11313758">
            <a:off x="4974047" y="1340457"/>
            <a:ext cx="354265" cy="2093849"/>
          </a:xfrm>
          <a:prstGeom prst="lightningBol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Молния 48"/>
          <p:cNvSpPr/>
          <p:nvPr/>
        </p:nvSpPr>
        <p:spPr>
          <a:xfrm rot="10233850" flipH="1">
            <a:off x="3908196" y="1424785"/>
            <a:ext cx="354265" cy="2073255"/>
          </a:xfrm>
          <a:prstGeom prst="lightningBol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9" b="100000" l="9880" r="93012">
                        <a14:foregroundMark x1="84096" y1="70588" x2="90843" y2="74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027" y="2683118"/>
            <a:ext cx="5270500" cy="3670300"/>
          </a:xfrm>
          <a:prstGeom prst="rect">
            <a:avLst/>
          </a:prstGeom>
        </p:spPr>
      </p:pic>
      <p:pic>
        <p:nvPicPr>
          <p:cNvPr id="3" name="Запись речи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3595721" y="5891614"/>
            <a:ext cx="208903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1" cap="none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</a:rPr>
              <a:t>Чашева</a:t>
            </a:r>
            <a:r>
              <a:rPr lang="ru-RU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</a:rPr>
              <a:t> </a:t>
            </a:r>
            <a:r>
              <a:rPr lang="ru-RU" sz="1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</a:rPr>
              <a:t>Гузель </a:t>
            </a:r>
            <a:r>
              <a:rPr lang="ru-RU" sz="1400" b="1" cap="none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</a:rPr>
              <a:t>Халилевна</a:t>
            </a:r>
            <a:endParaRPr lang="ru-RU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663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path" presetSubtype="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964 -0.36842 C -0.237 -0.36842 -0.20975 -0.33859 -0.20975 -0.30066 C -0.20975 -0.2632 -0.237 -0.23221 -0.26964 -0.23221 C -0.30211 -0.23221 -0.32798 -0.2632 -0.32798 -0.30066 C -0.32798 -0.33859 -0.30211 -0.36842 -0.26964 -0.36842 Z " pathEditMode="fixed" rAng="0" ptsTypes="fffff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67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86 -0.2322 L -0.2886 -0.21115 " pathEditMode="fixed" rAng="0" ptsTypes="AA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935 -0.2322 L -0.24813 -0.21254 " pathEditMode="fixed" rAng="0" ptsTypes="AA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9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235 -0.21602 L -0.2285 -0.21602 L -0.24499 -0.09206 L -0.34065 -0.08998 L -0.36235 -0.21602 Z " pathEditMode="fixed" rAng="0" ptsTypes="FFFFF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4" y="6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797 -0.07471 L -0.21234 -0.07471 L -0.18214 0.10359 L -0.3554 0.10359 L -0.32797 -0.07471 Z " pathEditMode="fixed" rAng="0" ptsTypes="FFFFF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0" y="89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361 -0.21116 L -0.36236 -0.21602 " pathEditMode="fixed" rAng="0" ptsTypes="AA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2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235 -0.21601 C -0.36686 -0.21393 -0.36565 -0.19589 -0.36027 -0.17439 C -0.35471 -0.15288 -0.34742 -0.13715 -0.34291 -0.13923 C -0.33822 -0.14131 -0.33041 -0.12651 -0.3252 -0.10454 C -0.31999 -0.08396 -0.31895 -0.06523 -0.32346 -0.06338 " pathEditMode="fixed" rAng="4277687" ptsTypes="fffff">
                                      <p:cBhvr>
                                        <p:cTn id="55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76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535 -0.22157 L -0.1941 -0.21116 " pathEditMode="fixed" rAng="0" ptsTypes="AA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428 -0.21139 C -0.18872 -0.21024 -0.18612 -0.19312 -0.18889 -0.173 C -0.1915 -0.15288 -0.18716 -0.12999 -0.19289 -0.13137 C -0.19584 -0.1353 -0.20521 -0.12212 -0.20783 -0.10154 C -0.21009 -0.08165 -0.21773 -0.06708 -0.21235 -0.06546 " pathEditMode="fixed" rAng="0" ptsTypes="fffff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4" y="72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8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824 -0.21278 L -0.23161 -0.21093 L -0.24359 -0.14525 L -0.2988 -0.14525 L -0.31824 -0.21278 Z " pathEditMode="fixed" rAng="0" ptsTypes="FFFFF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3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022 -0.05968 L -0.23161 -0.01412 L -0.23769 0.02566 C -0.24463 0.04 -0.25262 0.05087 -0.26442 0.05156 C -0.27779 0.05272 -0.28769 0.0504 -0.29585 0.03768 L -0.30783 0.00184 L -0.31217 -0.03401 L -0.31824 -0.06962 " pathEditMode="fixed" rAng="0" ptsTypes="FAffFAAF">
                                      <p:cBhvr>
                                        <p:cTn id="8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0" y="5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667 -0.07355 L -0.22778 -0.00625 L -0.18924 0.02335 L -0.2257 0.04856 L -0.22327 0.10245 L -0.26233 0.07308 L -0.29827 0.09829 L -0.30053 0.04371 L -0.33924 0.0141 L -0.30296 -0.01041 L -0.30487 -0.06522 L -0.2665 -0.03562 L -0.21667 -0.07355 Z " pathEditMode="fixed" rAng="0" ptsTypes="FFFFFFFFFFFFF">
                                      <p:cBhvr>
                                        <p:cTn id="9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57" y="87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8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218 0.10359 L -0.22503 0.10452 L -0.23544 0.28352 L -0.29968 0.28953 L -0.31218 0.10359 Z " pathEditMode="fixed" rAng="0" ptsTypes="FFFFF">
                                      <p:cBhvr>
                                        <p:cTn id="9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8" y="9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485 0.10545 L -0.27485 0.29417 " pathEditMode="fixed" rAng="0" ptsTypes="AA">
                                      <p:cBhvr>
                                        <p:cTn id="10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485 0.29416 C -0.26739 0.29994 -0.27537 0.31127 -0.28093 0.32399 C -0.28648 0.33648 -0.30037 0.33787 -0.30784 0.33186 C -0.31305 0.32954 -0.30732 0.31359 -0.30628 0.30803 C -0.30523 0.30248 -0.30697 0.3004 -0.30176 0.29809 C -0.29603 0.28491 -0.28301 0.28791 -0.27485 0.29416 Z " pathEditMode="fixed" rAng="0" ptsTypes="fffaff">
                                      <p:cBhvr>
                                        <p:cTn id="1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" y="1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246 0.28815 C -0.24013 0.28815 -0.23023 0.29 -0.23023 0.30618 C -0.23023 0.32214 -0.22971 0.33186 -0.24204 0.33186 C -0.25437 0.33186 -0.25853 0.33394 -0.25853 0.31798 C -0.26131 0.31405 -0.25957 0.31289 -0.25853 0.30803 C -0.25749 0.30318 -0.25367 0.29231 -0.25246 0.28815 Z " pathEditMode="fixed" rAng="0" ptsTypes="ffffaf">
                                      <p:cBhvr>
                                        <p:cTn id="1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" y="2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437 0.2086 L -0.22555 0.2086 " pathEditMode="fixed" rAng="0" ptsTypes="AA">
                                      <p:cBhvr>
                                        <p:cTn id="1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235 -0.21602 L -0.38301 -0.01181 " pathEditMode="fixed" rAng="0" ptsTypes="AA">
                                      <p:cBhvr>
                                        <p:cTn id="1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10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299 -0.0118 L -0.34879 -0.00972 " pathEditMode="fixed" rAng="0" ptsTypes="AA">
                                      <p:cBhvr>
                                        <p:cTn id="1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412 -0.21115 L -0.17051 -0.00139 " pathEditMode="fixed" rAng="0" ptsTypes="AA">
                                      <p:cBhvr>
                                        <p:cTn id="1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" y="104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051 -0.00139 L -0.20454 0.00277 " pathEditMode="fixed" rAng="0" ptsTypes="AA">
                                      <p:cBhvr>
                                        <p:cTn id="1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1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299 -0.0118 C -0.37292 -0.0118 -0.34949 0.00046 -0.34949 0.01202 C -0.34949 0.02335 -0.35174 0.0407 -0.36181 0.0407 C -0.37206 0.0407 -0.3757 0.0222 -0.38647 0.01804 C -0.38647 0.00647 -0.39324 -0.0118 -0.38299 -0.0118 Z " pathEditMode="fixed" rAng="0" ptsTypes="fffff">
                                      <p:cBhvr>
                                        <p:cTn id="1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3" y="26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05 -0.00138 C -0.16148 -0.00138 -0.15401 0.00972 -0.15401 0.02336 C -0.15401 0.03701 -0.16148 0.04834 -0.1705 0.04834 C -0.17953 0.04834 -0.18682 0.03701 -0.18682 0.02336 C -0.18682 0.00972 -0.17953 -0.00138 -0.1705 -0.00138 Z " pathEditMode="fixed" rAng="0" ptsTypes="fffff">
                                      <p:cBhvr>
                                        <p:cTn id="1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8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488 -0.37534 L -0.23422 -0.37118 L -0.22953 -0.37118 L -0.21564 -0.32816 L -0.32033 -0.32816 L -0.30488 -0.37534 Z " pathEditMode="fixed" rAng="0" ptsTypes="FAFFFF">
                                      <p:cBhvr>
                                        <p:cTn id="1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1" y="23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4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102 -0.32425 L -0.28804 -0.29742 C -0.27883 -0.30367 -0.28387 -0.3002 -0.2896 -0.29557 C -0.29602 -0.28979 -0.29637 -0.28655 -0.30192 -0.28933 L -0.32033 -0.281 " pathEditMode="fixed" rAng="0" ptsTypes="FffFF">
                                      <p:cBhvr>
                                        <p:cTn id="1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5" y="21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37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651 -0.32609 L -0.25887 -0.30782 C -0.25627 -0.30134 -0.25991 -0.30042 -0.25418 -0.29741 C -0.24741 -0.29371 -0.23769 -0.28909 -0.23265 -0.2914 L -0.21113 -0.28516 " pathEditMode="fixed" rAng="0" ptsTypes="FffFF">
                                      <p:cBhvr>
                                        <p:cTn id="188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2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3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029 -0.26875 C -0.28508 -0.29974 -0.22206 -0.28748 -0.26807 -0.25649 C -0.22206 -0.28748 -0.2389 -0.25117 -0.28491 -0.28308 C -0.2389 -0.25117 -0.30817 -0.25533 -0.26338 -0.28725 C -0.30817 -0.25533 -0.28508 -0.29974 -0.24029 -0.26875 Z " pathEditMode="fixed" rAng="0" ptsTypes="fffff">
                                      <p:cBhvr>
                                        <p:cTn id="19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3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488 -0.37535 L -0.38613 -0.13368 " pathEditMode="fixed" rAng="0" ptsTypes="AA">
                                      <p:cBhvr>
                                        <p:cTn id="2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62" y="120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613 -0.13367 L -0.33075 -0.09968 " pathEditMode="fixed" rAng="0" ptsTypes="AA">
                                      <p:cBhvr>
                                        <p:cTn id="20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16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114 -0.28516 L -0.14673 -0.15865 " pathEditMode="fixed" rAng="0" ptsTypes="AA">
                                      <p:cBhvr>
                                        <p:cTn id="2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" y="63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672 -0.15866 L -0.19463 -0.12397 " pathEditMode="fixed" rAng="0" ptsTypes="AA">
                                      <p:cBhvr>
                                        <p:cTn id="2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6" y="17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7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032 -0.281 C -0.31181 -0.281 -0.30487 -0.25001 -0.30487 -0.21208 C -0.30487 -0.18711 -0.30782 -0.1649 -0.31198 -0.15195 C -0.31198 -0.15172 -0.31233 -0.15195 -0.31233 -0.15172 C -0.31389 -0.1471 -0.31476 -0.139 -0.31476 -0.12998 C -0.31476 -0.12189 -0.31389 -0.11495 -0.31268 -0.11009 C -0.31094 -0.102 -0.3099 -0.08997 -0.3099 -0.07795 C -0.3099 -0.05205 -0.31441 -0.031 -0.32032 -0.031 C -0.32605 -0.031 -0.33073 -0.05205 -0.33073 -0.07795 C -0.33073 -0.08997 -0.32969 -0.102 -0.32778 -0.11009 C -0.32674 -0.11495 -0.32605 -0.12189 -0.32605 -0.12998 C -0.32605 -0.139 -0.32691 -0.1471 -0.3283 -0.15195 C -0.3283 -0.15172 -0.32848 -0.15195 -0.32848 -0.15172 C -0.33299 -0.1649 -0.33577 -0.18711 -0.33577 -0.21208 C -0.33577 -0.25001 -0.329 -0.281 -0.32032 -0.281 C -0.32032 -0.28077 -0.32032 -0.281 -0.32032 -0.28077 Z " pathEditMode="fixed" rAng="0" ptsTypes="ffffffffffffffff">
                                      <p:cBhvr>
                                        <p:cTn id="2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7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113 -0.28516 C -0.2047 -0.28516 -0.19949 -0.25417 -0.19949 -0.21624 C -0.19949 -0.19127 -0.20175 -0.16906 -0.20488 -0.15611 C -0.20488 -0.15588 -0.20505 -0.15611 -0.20505 -0.15588 C -0.20626 -0.15126 -0.20696 -0.14316 -0.20696 -0.13414 C -0.20696 -0.12605 -0.20626 -0.11911 -0.2054 -0.11425 C -0.20401 -0.10616 -0.20314 -0.09413 -0.20314 -0.08211 C -0.20314 -0.05621 -0.20678 -0.03516 -0.21113 -0.03516 C -0.21529 -0.03516 -0.21894 -0.05621 -0.21894 -0.08211 C -0.21894 -0.09413 -0.21807 -0.10616 -0.21668 -0.11425 C -0.21581 -0.11911 -0.21529 -0.12605 -0.21529 -0.13414 C -0.21529 -0.14316 -0.21599 -0.15126 -0.21703 -0.15611 C -0.21703 -0.15588 -0.2172 -0.15611 -0.2172 -0.15588 C -0.2205 -0.16906 -0.22258 -0.19127 -0.22258 -0.21624 C -0.22258 -0.25417 -0.21755 -0.28516 -0.21113 -0.28516 C -0.21113 -0.28493 -0.21113 -0.28516 -0.21113 -0.28493 Z " pathEditMode="fixed" rAng="0" ptsTypes="ffffffffffffffff">
                                      <p:cBhvr>
                                        <p:cTn id="2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22" grpId="0" animBg="1"/>
      <p:bldP spid="23" grpId="0" animBg="1"/>
      <p:bldP spid="24" grpId="0" animBg="1"/>
      <p:bldP spid="31" grpId="0" animBg="1"/>
      <p:bldP spid="34" grpId="0" animBg="1"/>
      <p:bldP spid="41" grpId="0" animBg="1"/>
      <p:bldP spid="43" grpId="0" animBg="1"/>
      <p:bldP spid="2" grpId="0" animBg="1"/>
      <p:bldP spid="9" grpId="0" animBg="1"/>
      <p:bldP spid="10" grpId="0" animBg="1"/>
      <p:bldP spid="35" grpId="0" animBg="1"/>
      <p:bldP spid="37" grpId="0" animBg="1"/>
      <p:bldP spid="20" grpId="0" animBg="1"/>
      <p:bldP spid="40" grpId="0" animBg="1"/>
      <p:bldP spid="48" grpId="0" animBg="1"/>
      <p:bldP spid="42" grpId="0" animBg="1"/>
      <p:bldP spid="4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1725</TotalTime>
  <Words>35</Words>
  <Application>Microsoft Office PowerPoint</Application>
  <PresentationFormat>Экран (4:3)</PresentationFormat>
  <Paragraphs>12</Paragraphs>
  <Slides>13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МАДОУ №61</dc:creator>
  <cp:lastModifiedBy>МАДОУ №61</cp:lastModifiedBy>
  <cp:revision>118</cp:revision>
  <dcterms:created xsi:type="dcterms:W3CDTF">2016-11-26T15:27:33Z</dcterms:created>
  <dcterms:modified xsi:type="dcterms:W3CDTF">2019-03-14T18:22:51Z</dcterms:modified>
  <cp:contentStatus/>
</cp:coreProperties>
</file>